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6" r:id="rId13"/>
    <p:sldId id="279" r:id="rId14"/>
    <p:sldId id="281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8" r:id="rId25"/>
    <p:sldId id="275" r:id="rId2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CDB"/>
    <a:srgbClr val="8D9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896B-A92F-9539-9C91-31D39422A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623CF-520A-4711-0509-BB5E2EB6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71F8F-9DE4-924D-2E79-9ED9058F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5935B-D5C2-546C-7AA6-670ECD25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68AD-7B2B-08DC-4A40-535CD770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549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5AFA-0CEF-2DAD-999E-CDB9E05C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2942C-C5B6-F5E8-DFBC-1590AD73C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B1C22-58EE-2D32-753B-C6624311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DB4DC-7E2D-1C80-C1B2-57552C50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B6E8F-9C13-8750-16CA-3992D3EA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188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0CF50B-CB5E-62ED-9A99-932095616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E4EAA-082D-96AA-81F1-78B7F3E94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66EB3-9BA6-FFB4-5EF2-D51E427A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E4A34-C61B-8407-71F4-DA6A9FF1E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21C52-6B6E-AD42-1531-DBD8AA8F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87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DBB1-8F34-D82D-330D-C1AC8313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2AE39-50D9-36B0-2217-184A1C9D9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5BA3-68C3-B18E-C890-BFC61D62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9985D-B1CC-6143-1109-B860D101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D283-48DB-9D6C-B83F-27989C33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119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DD2A-E61B-2DD3-7050-71B78662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9F315-71A6-341D-3C7C-C51497011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4DBCF-482C-7510-E144-8D045303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BAA2-32C5-577D-A67F-83F4B1B0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6F300-B19E-F78B-1794-44541F8F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382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D0B0-6ABC-E573-599A-2650D336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B3E98-B982-C244-4E43-6A610D74B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D9B1C-BB7F-F410-1DEA-9B3890C12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160FE-A8E8-2E8A-4B16-597A5506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D9E2D-BE2B-0938-1594-9C658484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56D24-774B-2F83-AA8B-0B9EED07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381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4830-F244-294E-242B-5B6A5744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EB025-D7E4-F334-31CD-A1116376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42E8E-0DE6-FE55-B89B-5831CDCF6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B9841-90EA-541F-DAC0-90322F66C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D215D-4014-A790-6888-9E9F519F9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0D47F-1E60-D7CF-5E33-D551EC41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0492E-1D77-C1E0-D7FE-86361474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2D6C4-9A87-70AB-8FB4-42023895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427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412B-FFD5-428D-D2C2-90BAB03A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9400-CCD9-A317-FD46-2421D0EB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E511B-A2F3-C614-B777-45370DA5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13174-91B6-6BD5-7590-46EB7DBA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343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ADF03A-F435-3B1D-4C9A-A21D3156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FAFC8-2213-31F9-0408-995EBAF2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D9458-F1C1-F735-7CEF-78D039E9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96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1377-206E-A8AF-E50D-E819F1A9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F26DD-9AB4-B84D-84C7-DEE2CB57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09A5D-0E3D-C6C8-ADDF-FF6DC1560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D3A83-5BF6-FE53-D6DD-CD65DD97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81210-62E9-FB82-F65B-6B5290FE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868CD-9E76-5436-3E38-54B1AA57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191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9471-E043-172D-6153-1DBAE701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15D3C-766F-11F1-AED9-C75D791D5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207C-936D-5CFE-9A52-1DB9308F9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4750-86B8-C059-EAE2-A48D9213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9998A-FBAB-89F1-3D32-C470F482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F0C76-2B40-C6DB-0024-F09D2F3E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957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0D560E-EE90-B8BE-7E91-3C22A9B8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23D66-80B9-B451-F495-B46B22644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7696B-B01B-E206-CA12-D68F0D6C7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321BF-78D9-4F11-A81B-A5C18834F347}" type="datetimeFigureOut">
              <a:rPr lang="LID4096" smtClean="0"/>
              <a:t>06/12/2024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8F0F-2E97-1587-D077-1A082A551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42DDF-121A-6609-AFA0-8EA299944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94F45-F523-4998-8D2E-1B119452AED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38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microsoft.com/office/2007/relationships/hdphoto" Target="../media/hdphoto3.wdp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roid Smartphone Clipart PNG Image - PurePNG | Free transparent CC0  PNG Image Library">
            <a:extLst>
              <a:ext uri="{FF2B5EF4-FFF2-40B4-BE49-F238E27FC236}">
                <a16:creationId xmlns:a16="http://schemas.microsoft.com/office/drawing/2014/main" id="{04286686-8035-5C57-8A76-A81C5C730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7365" r="26817" b="7133"/>
          <a:stretch/>
        </p:blipFill>
        <p:spPr bwMode="auto">
          <a:xfrm>
            <a:off x="2368550" y="152401"/>
            <a:ext cx="351155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48456-3E87-CE5F-72E8-55BB98F3FA79}"/>
              </a:ext>
            </a:extLst>
          </p:cNvPr>
          <p:cNvSpPr/>
          <p:nvPr/>
        </p:nvSpPr>
        <p:spPr>
          <a:xfrm>
            <a:off x="2679700" y="946150"/>
            <a:ext cx="2916238" cy="48577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713F6-F0A8-1DA9-4A86-BBBC18B6C05A}"/>
              </a:ext>
            </a:extLst>
          </p:cNvPr>
          <p:cNvSpPr/>
          <p:nvPr/>
        </p:nvSpPr>
        <p:spPr>
          <a:xfrm>
            <a:off x="2679700" y="946150"/>
            <a:ext cx="1444625" cy="48577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0EB1F-1E7E-4F4D-D88A-D4C01DCE8176}"/>
              </a:ext>
            </a:extLst>
          </p:cNvPr>
          <p:cNvSpPr/>
          <p:nvPr/>
        </p:nvSpPr>
        <p:spPr>
          <a:xfrm>
            <a:off x="2679699" y="946150"/>
            <a:ext cx="1444625" cy="2482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E9A71-2B28-BEFA-81E5-15049141CA97}"/>
              </a:ext>
            </a:extLst>
          </p:cNvPr>
          <p:cNvSpPr/>
          <p:nvPr/>
        </p:nvSpPr>
        <p:spPr>
          <a:xfrm>
            <a:off x="2679699" y="3429000"/>
            <a:ext cx="1444625" cy="1159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7DE4A2-A8EC-FD14-8EDD-7F3F8B66CF6A}"/>
              </a:ext>
            </a:extLst>
          </p:cNvPr>
          <p:cNvSpPr/>
          <p:nvPr/>
        </p:nvSpPr>
        <p:spPr>
          <a:xfrm>
            <a:off x="2677635" y="946150"/>
            <a:ext cx="720885" cy="24828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DF37F-9448-5D3A-7C0F-8AE8CD287AFD}"/>
              </a:ext>
            </a:extLst>
          </p:cNvPr>
          <p:cNvSpPr/>
          <p:nvPr/>
        </p:nvSpPr>
        <p:spPr>
          <a:xfrm>
            <a:off x="2677635" y="1737995"/>
            <a:ext cx="720885" cy="84836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3FE4F4-B023-4FC7-8BEE-B490C5F56D3F}"/>
              </a:ext>
            </a:extLst>
          </p:cNvPr>
          <p:cNvSpPr/>
          <p:nvPr/>
        </p:nvSpPr>
        <p:spPr>
          <a:xfrm>
            <a:off x="3401932" y="1735138"/>
            <a:ext cx="720885" cy="8483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74C05F-71AE-DCF5-CDD2-29032B86587C}"/>
              </a:ext>
            </a:extLst>
          </p:cNvPr>
          <p:cNvSpPr/>
          <p:nvPr/>
        </p:nvSpPr>
        <p:spPr>
          <a:xfrm>
            <a:off x="3398520" y="943293"/>
            <a:ext cx="720885" cy="78898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887768-780A-6885-8887-D43697B91E37}"/>
              </a:ext>
            </a:extLst>
          </p:cNvPr>
          <p:cNvSpPr/>
          <p:nvPr/>
        </p:nvSpPr>
        <p:spPr>
          <a:xfrm>
            <a:off x="3398520" y="2583497"/>
            <a:ext cx="720885" cy="84264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DC79CA-BB99-D582-4065-5E1CD43F86BA}"/>
              </a:ext>
            </a:extLst>
          </p:cNvPr>
          <p:cNvSpPr/>
          <p:nvPr/>
        </p:nvSpPr>
        <p:spPr>
          <a:xfrm>
            <a:off x="2679698" y="951864"/>
            <a:ext cx="720885" cy="788988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28" name="Picture 2" descr="Black Android Smartphone Clipart PNG Image - PurePNG | Free transparent CC0  PNG Image Library">
            <a:extLst>
              <a:ext uri="{FF2B5EF4-FFF2-40B4-BE49-F238E27FC236}">
                <a16:creationId xmlns:a16="http://schemas.microsoft.com/office/drawing/2014/main" id="{4323D2DE-80CC-6157-2D1D-3F2694F1B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7365" r="26817" b="7133"/>
          <a:stretch/>
        </p:blipFill>
        <p:spPr bwMode="auto">
          <a:xfrm>
            <a:off x="6311902" y="152401"/>
            <a:ext cx="351155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E45CA1-851A-DEFA-830A-4B5724D7265D}"/>
              </a:ext>
            </a:extLst>
          </p:cNvPr>
          <p:cNvSpPr/>
          <p:nvPr/>
        </p:nvSpPr>
        <p:spPr>
          <a:xfrm>
            <a:off x="6623052" y="946150"/>
            <a:ext cx="2916238" cy="48577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A7F4AB-52F7-D8D7-687A-3807FE939C34}"/>
              </a:ext>
            </a:extLst>
          </p:cNvPr>
          <p:cNvSpPr/>
          <p:nvPr/>
        </p:nvSpPr>
        <p:spPr>
          <a:xfrm>
            <a:off x="6623052" y="946150"/>
            <a:ext cx="1444625" cy="48577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9ACBCF-A6AC-9261-25C4-1CAC87258D34}"/>
              </a:ext>
            </a:extLst>
          </p:cNvPr>
          <p:cNvSpPr/>
          <p:nvPr/>
        </p:nvSpPr>
        <p:spPr>
          <a:xfrm>
            <a:off x="6623051" y="946150"/>
            <a:ext cx="1444625" cy="2482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66C436-EAB3-0F8A-6858-B11B5A354CD9}"/>
              </a:ext>
            </a:extLst>
          </p:cNvPr>
          <p:cNvSpPr/>
          <p:nvPr/>
        </p:nvSpPr>
        <p:spPr>
          <a:xfrm>
            <a:off x="6623051" y="3429000"/>
            <a:ext cx="1444625" cy="1159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2DE23F-FB38-77DD-835F-B1A4F5F99D62}"/>
              </a:ext>
            </a:extLst>
          </p:cNvPr>
          <p:cNvSpPr/>
          <p:nvPr/>
        </p:nvSpPr>
        <p:spPr>
          <a:xfrm>
            <a:off x="6620987" y="946150"/>
            <a:ext cx="720885" cy="24828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530734-7D65-7670-03D6-3C2C29AF417C}"/>
              </a:ext>
            </a:extLst>
          </p:cNvPr>
          <p:cNvSpPr/>
          <p:nvPr/>
        </p:nvSpPr>
        <p:spPr>
          <a:xfrm>
            <a:off x="6620987" y="1737995"/>
            <a:ext cx="720885" cy="84836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95E0E1-21C7-70E9-23C6-7D95A2994E42}"/>
              </a:ext>
            </a:extLst>
          </p:cNvPr>
          <p:cNvSpPr/>
          <p:nvPr/>
        </p:nvSpPr>
        <p:spPr>
          <a:xfrm>
            <a:off x="7345284" y="1735138"/>
            <a:ext cx="720885" cy="8483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F1219F-9EA6-FF55-9F67-C09E18589329}"/>
              </a:ext>
            </a:extLst>
          </p:cNvPr>
          <p:cNvSpPr/>
          <p:nvPr/>
        </p:nvSpPr>
        <p:spPr>
          <a:xfrm>
            <a:off x="7341872" y="943293"/>
            <a:ext cx="720885" cy="78898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ABEBF1-78E5-816E-4D51-4719901637ED}"/>
              </a:ext>
            </a:extLst>
          </p:cNvPr>
          <p:cNvSpPr/>
          <p:nvPr/>
        </p:nvSpPr>
        <p:spPr>
          <a:xfrm>
            <a:off x="7341872" y="2583497"/>
            <a:ext cx="720885" cy="84264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52836B-D474-CB87-BD9D-008A7C1D3E32}"/>
              </a:ext>
            </a:extLst>
          </p:cNvPr>
          <p:cNvSpPr/>
          <p:nvPr/>
        </p:nvSpPr>
        <p:spPr>
          <a:xfrm>
            <a:off x="6623050" y="951864"/>
            <a:ext cx="720885" cy="788988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C67B32-1523-ED03-BC7F-9F13D9D867CF}"/>
              </a:ext>
            </a:extLst>
          </p:cNvPr>
          <p:cNvSpPr/>
          <p:nvPr/>
        </p:nvSpPr>
        <p:spPr>
          <a:xfrm>
            <a:off x="8066248" y="943293"/>
            <a:ext cx="1473042" cy="12130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7BCEC1-BB52-6EAB-3648-3947012BCB6B}"/>
              </a:ext>
            </a:extLst>
          </p:cNvPr>
          <p:cNvSpPr/>
          <p:nvPr/>
        </p:nvSpPr>
        <p:spPr>
          <a:xfrm>
            <a:off x="8067518" y="2156367"/>
            <a:ext cx="1473042" cy="12660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AF4D33-6A29-8145-4E8B-A75172C62032}"/>
              </a:ext>
            </a:extLst>
          </p:cNvPr>
          <p:cNvSpPr/>
          <p:nvPr/>
        </p:nvSpPr>
        <p:spPr>
          <a:xfrm>
            <a:off x="8060692" y="3431857"/>
            <a:ext cx="1473042" cy="11527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6924D3-0F6A-CA02-F8F1-7E4A6162EF29}"/>
              </a:ext>
            </a:extLst>
          </p:cNvPr>
          <p:cNvSpPr/>
          <p:nvPr/>
        </p:nvSpPr>
        <p:spPr>
          <a:xfrm>
            <a:off x="8067518" y="4591186"/>
            <a:ext cx="1473042" cy="12127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6896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207E69-F92D-0CA6-9C6B-7258513C0849}"/>
              </a:ext>
            </a:extLst>
          </p:cNvPr>
          <p:cNvCxnSpPr>
            <a:cxnSpLocks/>
          </p:cNvCxnSpPr>
          <p:nvPr/>
        </p:nvCxnSpPr>
        <p:spPr>
          <a:xfrm>
            <a:off x="2788579" y="1966329"/>
            <a:ext cx="432378" cy="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FC4F4D-2C64-5253-DD7C-096EC3F6C217}"/>
              </a:ext>
            </a:extLst>
          </p:cNvPr>
          <p:cNvCxnSpPr>
            <a:cxnSpLocks/>
          </p:cNvCxnSpPr>
          <p:nvPr/>
        </p:nvCxnSpPr>
        <p:spPr>
          <a:xfrm>
            <a:off x="4506682" y="1472431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79CD48-0C87-BC9A-ACEB-6C0F589E69E2}"/>
              </a:ext>
            </a:extLst>
          </p:cNvPr>
          <p:cNvSpPr txBox="1"/>
          <p:nvPr/>
        </p:nvSpPr>
        <p:spPr>
          <a:xfrm>
            <a:off x="4469071" y="1249510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request</a:t>
            </a:r>
            <a:endParaRPr lang="LID4096" sz="9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0CDB9-0988-7E8F-5EC7-D5EABF8FE852}"/>
              </a:ext>
            </a:extLst>
          </p:cNvPr>
          <p:cNvCxnSpPr>
            <a:cxnSpLocks/>
          </p:cNvCxnSpPr>
          <p:nvPr/>
        </p:nvCxnSpPr>
        <p:spPr>
          <a:xfrm>
            <a:off x="6102559" y="1480342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4281C4-EA5C-5701-9C86-2121E6C485E1}"/>
              </a:ext>
            </a:extLst>
          </p:cNvPr>
          <p:cNvSpPr txBox="1"/>
          <p:nvPr/>
        </p:nvSpPr>
        <p:spPr>
          <a:xfrm>
            <a:off x="6082565" y="1249510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request</a:t>
            </a:r>
            <a:endParaRPr lang="LID4096" sz="9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65C7AA-26F0-9ADF-D612-684D270E5A1B}"/>
              </a:ext>
            </a:extLst>
          </p:cNvPr>
          <p:cNvCxnSpPr>
            <a:cxnSpLocks/>
          </p:cNvCxnSpPr>
          <p:nvPr/>
        </p:nvCxnSpPr>
        <p:spPr>
          <a:xfrm flipH="1">
            <a:off x="6119238" y="1768259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5A606EB-4450-8149-D9A3-ACFCDA5359E4}"/>
              </a:ext>
            </a:extLst>
          </p:cNvPr>
          <p:cNvSpPr txBox="1"/>
          <p:nvPr/>
        </p:nvSpPr>
        <p:spPr>
          <a:xfrm>
            <a:off x="6060140" y="1537979"/>
            <a:ext cx="856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response</a:t>
            </a:r>
            <a:endParaRPr lang="LID4096" sz="9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0DFD1A-2EE8-983E-3D0B-32889FAE4ABC}"/>
              </a:ext>
            </a:extLst>
          </p:cNvPr>
          <p:cNvCxnSpPr>
            <a:cxnSpLocks/>
          </p:cNvCxnSpPr>
          <p:nvPr/>
        </p:nvCxnSpPr>
        <p:spPr>
          <a:xfrm flipH="1">
            <a:off x="4502963" y="1754354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7C7703-BB50-4BD4-36C2-892FEFCC0C25}"/>
              </a:ext>
            </a:extLst>
          </p:cNvPr>
          <p:cNvSpPr txBox="1"/>
          <p:nvPr/>
        </p:nvSpPr>
        <p:spPr>
          <a:xfrm>
            <a:off x="4464618" y="1537427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response</a:t>
            </a:r>
            <a:endParaRPr lang="LID4096" sz="9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5E9054-1B50-0FBB-00CC-C3DD0C44CC5B}"/>
              </a:ext>
            </a:extLst>
          </p:cNvPr>
          <p:cNvGrpSpPr/>
          <p:nvPr/>
        </p:nvGrpSpPr>
        <p:grpSpPr>
          <a:xfrm>
            <a:off x="5186632" y="2118834"/>
            <a:ext cx="966931" cy="1213136"/>
            <a:chOff x="5214223" y="2473335"/>
            <a:chExt cx="966931" cy="1213136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C81178D-1AE5-3E64-7B10-245595815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223" y="2473335"/>
              <a:ext cx="784643" cy="405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A computer and server with cloud and arrows">
              <a:extLst>
                <a:ext uri="{FF2B5EF4-FFF2-40B4-BE49-F238E27FC236}">
                  <a16:creationId xmlns:a16="http://schemas.microsoft.com/office/drawing/2014/main" id="{834E49E1-EC83-9122-C2CB-07AC9BC1A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42" r="65352" b="8810"/>
            <a:stretch/>
          </p:blipFill>
          <p:spPr>
            <a:xfrm>
              <a:off x="5477678" y="2891390"/>
              <a:ext cx="489735" cy="621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8A88D6-4E97-7308-4E02-254BCEC6B7B9}"/>
                </a:ext>
              </a:extLst>
            </p:cNvPr>
            <p:cNvSpPr txBox="1"/>
            <p:nvPr/>
          </p:nvSpPr>
          <p:spPr>
            <a:xfrm>
              <a:off x="5214223" y="3455639"/>
              <a:ext cx="9669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MySQL database</a:t>
              </a:r>
              <a:endParaRPr lang="LID4096" sz="9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015308-2561-BC95-7FD3-B0FF201F4435}"/>
              </a:ext>
            </a:extLst>
          </p:cNvPr>
          <p:cNvGrpSpPr/>
          <p:nvPr/>
        </p:nvGrpSpPr>
        <p:grpSpPr>
          <a:xfrm>
            <a:off x="3287331" y="1267184"/>
            <a:ext cx="1043171" cy="1751071"/>
            <a:chOff x="3314922" y="1621685"/>
            <a:chExt cx="1043171" cy="175107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FF371A-97E4-1162-0A58-01FD1942682C}"/>
                </a:ext>
              </a:extLst>
            </p:cNvPr>
            <p:cNvGrpSpPr/>
            <p:nvPr/>
          </p:nvGrpSpPr>
          <p:grpSpPr>
            <a:xfrm>
              <a:off x="3314922" y="1621685"/>
              <a:ext cx="1043171" cy="1398291"/>
              <a:chOff x="4695975" y="3632947"/>
              <a:chExt cx="1043171" cy="1398291"/>
            </a:xfrm>
          </p:grpSpPr>
          <p:pic>
            <p:nvPicPr>
              <p:cNvPr id="5" name="Picture 4" descr="A black rectangular object with a black border&#10;&#10;Description automatically generated">
                <a:extLst>
                  <a:ext uri="{FF2B5EF4-FFF2-40B4-BE49-F238E27FC236}">
                    <a16:creationId xmlns:a16="http://schemas.microsoft.com/office/drawing/2014/main" id="{A4F8BAC5-EE9E-84E6-6DCA-1BD7BA058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5975" y="3632947"/>
                <a:ext cx="1043171" cy="1398291"/>
              </a:xfrm>
              <a:prstGeom prst="rect">
                <a:avLst/>
              </a:prstGeom>
            </p:spPr>
          </p:pic>
          <p:pic>
            <p:nvPicPr>
              <p:cNvPr id="2052" name="Picture 4" descr="SIMPLE INTRODUCTION 2 PYTHON KIVY | APP DEVELOPMENT | Innovate Yourself">
                <a:extLst>
                  <a:ext uri="{FF2B5EF4-FFF2-40B4-BE49-F238E27FC236}">
                    <a16:creationId xmlns:a16="http://schemas.microsoft.com/office/drawing/2014/main" id="{DA3D9A81-26BB-B279-1440-717E2307A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6624" y="4101794"/>
                <a:ext cx="883093" cy="461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8C62A7-EB27-25A6-1DC4-5A7A26A05D53}"/>
                </a:ext>
              </a:extLst>
            </p:cNvPr>
            <p:cNvSpPr txBox="1"/>
            <p:nvPr/>
          </p:nvSpPr>
          <p:spPr>
            <a:xfrm>
              <a:off x="3507952" y="3003424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mHealth </a:t>
              </a:r>
            </a:p>
            <a:p>
              <a:pPr algn="ctr"/>
              <a:r>
                <a:rPr lang="en-US" sz="900" dirty="0"/>
                <a:t>application</a:t>
              </a:r>
              <a:endParaRPr lang="LID4096" sz="9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16E373E-AA84-A832-38A9-2D22B2D40E8D}"/>
              </a:ext>
            </a:extLst>
          </p:cNvPr>
          <p:cNvGrpSpPr/>
          <p:nvPr/>
        </p:nvGrpSpPr>
        <p:grpSpPr>
          <a:xfrm>
            <a:off x="1964501" y="1373336"/>
            <a:ext cx="772568" cy="1072006"/>
            <a:chOff x="1856509" y="1604012"/>
            <a:chExt cx="772568" cy="1072006"/>
          </a:xfrm>
        </p:grpSpPr>
        <p:pic>
          <p:nvPicPr>
            <p:cNvPr id="2050" name="Picture 2" descr="181,000+ Healthcare Professional Icon Stock Illustrations, Royalty-Free  Vector Graphics &amp; Clip Art - iStock">
              <a:extLst>
                <a:ext uri="{FF2B5EF4-FFF2-40B4-BE49-F238E27FC236}">
                  <a16:creationId xmlns:a16="http://schemas.microsoft.com/office/drawing/2014/main" id="{096852B7-8310-1D9C-97E2-B360EB770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74510" y1="54490" x2="71078" y2="50204"/>
                          <a14:backgroundMark x1="23529" y1="58367" x2="29575" y2="50000"/>
                          <a14:backgroundMark x1="34314" y1="50612" x2="35784" y2="51020"/>
                          <a14:backgroundMark x1="35784" y1="52041" x2="35784" y2="52041"/>
                          <a14:backgroundMark x1="75327" y1="61429" x2="75327" y2="61429"/>
                          <a14:backgroundMark x1="81699" y1="60816" x2="75000" y2="48571"/>
                          <a14:backgroundMark x1="77288" y1="64694" x2="68464" y2="46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0" t="20719" r="29551" b="21126"/>
            <a:stretch/>
          </p:blipFill>
          <p:spPr bwMode="auto">
            <a:xfrm>
              <a:off x="1856509" y="1604012"/>
              <a:ext cx="772568" cy="86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B64E5D-06DC-E76B-0795-822B8BD73BB0}"/>
                </a:ext>
              </a:extLst>
            </p:cNvPr>
            <p:cNvSpPr txBox="1"/>
            <p:nvPr/>
          </p:nvSpPr>
          <p:spPr>
            <a:xfrm>
              <a:off x="1886029" y="2445186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Caregivers</a:t>
              </a:r>
              <a:endParaRPr lang="LID4096" sz="900" dirty="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F8984D-B852-CAD9-2721-BE18377C939D}"/>
              </a:ext>
            </a:extLst>
          </p:cNvPr>
          <p:cNvCxnSpPr>
            <a:cxnSpLocks/>
          </p:cNvCxnSpPr>
          <p:nvPr/>
        </p:nvCxnSpPr>
        <p:spPr>
          <a:xfrm>
            <a:off x="4538880" y="2282930"/>
            <a:ext cx="636971" cy="32708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652DD8-A1E1-70F0-881E-261F2828A6AB}"/>
              </a:ext>
            </a:extLst>
          </p:cNvPr>
          <p:cNvSpPr txBox="1"/>
          <p:nvPr/>
        </p:nvSpPr>
        <p:spPr>
          <a:xfrm rot="1651533">
            <a:off x="4477754" y="2206101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request</a:t>
            </a:r>
            <a:endParaRPr lang="LID4096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84C468-2BB4-F050-4251-2185CF083339}"/>
              </a:ext>
            </a:extLst>
          </p:cNvPr>
          <p:cNvCxnSpPr>
            <a:cxnSpLocks/>
          </p:cNvCxnSpPr>
          <p:nvPr/>
        </p:nvCxnSpPr>
        <p:spPr>
          <a:xfrm flipH="1" flipV="1">
            <a:off x="4414586" y="2540091"/>
            <a:ext cx="677278" cy="34713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E022CA-6BD1-DDA3-81F9-65DB75325C56}"/>
              </a:ext>
            </a:extLst>
          </p:cNvPr>
          <p:cNvSpPr txBox="1"/>
          <p:nvPr/>
        </p:nvSpPr>
        <p:spPr>
          <a:xfrm rot="1675041">
            <a:off x="4349846" y="2498998"/>
            <a:ext cx="856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response</a:t>
            </a:r>
            <a:endParaRPr lang="LID4096" sz="9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C3C31F0-DDAF-A1ED-52E8-F47D975949E6}"/>
              </a:ext>
            </a:extLst>
          </p:cNvPr>
          <p:cNvCxnSpPr>
            <a:cxnSpLocks/>
          </p:cNvCxnSpPr>
          <p:nvPr/>
        </p:nvCxnSpPr>
        <p:spPr>
          <a:xfrm>
            <a:off x="2963193" y="5086872"/>
            <a:ext cx="432378" cy="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ACD5EBB-3607-8C83-6F5F-7C456149E699}"/>
              </a:ext>
            </a:extLst>
          </p:cNvPr>
          <p:cNvCxnSpPr>
            <a:cxnSpLocks/>
          </p:cNvCxnSpPr>
          <p:nvPr/>
        </p:nvCxnSpPr>
        <p:spPr>
          <a:xfrm>
            <a:off x="4681296" y="4592974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12C836D-3517-6852-3057-CEDE7F21528E}"/>
              </a:ext>
            </a:extLst>
          </p:cNvPr>
          <p:cNvSpPr txBox="1"/>
          <p:nvPr/>
        </p:nvSpPr>
        <p:spPr>
          <a:xfrm>
            <a:off x="4643685" y="4370053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request</a:t>
            </a:r>
            <a:endParaRPr lang="LID4096"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99CEE44-A63B-3556-C036-B3EB70BC9EA3}"/>
              </a:ext>
            </a:extLst>
          </p:cNvPr>
          <p:cNvCxnSpPr>
            <a:cxnSpLocks/>
          </p:cNvCxnSpPr>
          <p:nvPr/>
        </p:nvCxnSpPr>
        <p:spPr>
          <a:xfrm>
            <a:off x="6277173" y="4600885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0ECED7C-71F7-D430-05E4-9EECCAD20925}"/>
              </a:ext>
            </a:extLst>
          </p:cNvPr>
          <p:cNvSpPr txBox="1"/>
          <p:nvPr/>
        </p:nvSpPr>
        <p:spPr>
          <a:xfrm>
            <a:off x="6257179" y="437005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request</a:t>
            </a:r>
            <a:endParaRPr lang="LID4096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ADB3C57-97C5-32E2-2C08-9B5CD1C82896}"/>
              </a:ext>
            </a:extLst>
          </p:cNvPr>
          <p:cNvCxnSpPr>
            <a:cxnSpLocks/>
          </p:cNvCxnSpPr>
          <p:nvPr/>
        </p:nvCxnSpPr>
        <p:spPr>
          <a:xfrm flipH="1">
            <a:off x="6293852" y="4888802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9CC0A06-53BC-B7F6-F0ED-E85CD288C8EE}"/>
              </a:ext>
            </a:extLst>
          </p:cNvPr>
          <p:cNvSpPr txBox="1"/>
          <p:nvPr/>
        </p:nvSpPr>
        <p:spPr>
          <a:xfrm>
            <a:off x="6234754" y="4658522"/>
            <a:ext cx="856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response</a:t>
            </a:r>
            <a:endParaRPr lang="LID4096" sz="9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CDE01-53C0-15B4-0C3E-D7D6A6119F51}"/>
              </a:ext>
            </a:extLst>
          </p:cNvPr>
          <p:cNvCxnSpPr>
            <a:cxnSpLocks/>
          </p:cNvCxnSpPr>
          <p:nvPr/>
        </p:nvCxnSpPr>
        <p:spPr>
          <a:xfrm flipH="1">
            <a:off x="4677577" y="4874897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CDC45E8-23A0-DB82-796B-94806E5D234E}"/>
              </a:ext>
            </a:extLst>
          </p:cNvPr>
          <p:cNvSpPr txBox="1"/>
          <p:nvPr/>
        </p:nvSpPr>
        <p:spPr>
          <a:xfrm>
            <a:off x="4639232" y="465797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response</a:t>
            </a:r>
            <a:endParaRPr lang="LID4096" sz="9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0A910EA-D7C0-9E99-37F3-F09E706B97A0}"/>
              </a:ext>
            </a:extLst>
          </p:cNvPr>
          <p:cNvGrpSpPr/>
          <p:nvPr/>
        </p:nvGrpSpPr>
        <p:grpSpPr>
          <a:xfrm>
            <a:off x="5361246" y="5239377"/>
            <a:ext cx="966931" cy="1213136"/>
            <a:chOff x="5214223" y="2473335"/>
            <a:chExt cx="966931" cy="1213136"/>
          </a:xfrm>
        </p:grpSpPr>
        <p:pic>
          <p:nvPicPr>
            <p:cNvPr id="59" name="Picture 8">
              <a:extLst>
                <a:ext uri="{FF2B5EF4-FFF2-40B4-BE49-F238E27FC236}">
                  <a16:creationId xmlns:a16="http://schemas.microsoft.com/office/drawing/2014/main" id="{69159E16-AF8D-64ED-A84B-FA1960F38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223" y="2473335"/>
              <a:ext cx="784643" cy="405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9" descr="A computer and server with cloud and arrows">
              <a:extLst>
                <a:ext uri="{FF2B5EF4-FFF2-40B4-BE49-F238E27FC236}">
                  <a16:creationId xmlns:a16="http://schemas.microsoft.com/office/drawing/2014/main" id="{B75B4696-9B42-47DE-A1FE-999D45B5F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42" r="65352" b="8810"/>
            <a:stretch/>
          </p:blipFill>
          <p:spPr>
            <a:xfrm>
              <a:off x="5477678" y="2891390"/>
              <a:ext cx="489735" cy="6212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D7637C-F243-B859-5F94-3E6A11523904}"/>
                </a:ext>
              </a:extLst>
            </p:cNvPr>
            <p:cNvSpPr txBox="1"/>
            <p:nvPr/>
          </p:nvSpPr>
          <p:spPr>
            <a:xfrm>
              <a:off x="5214223" y="3455639"/>
              <a:ext cx="9669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MySQL database</a:t>
              </a:r>
              <a:endParaRPr lang="LID4096" sz="900" dirty="0"/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304D9B57-8A9E-6F29-9105-0726D1E41957}"/>
              </a:ext>
            </a:extLst>
          </p:cNvPr>
          <p:cNvGrpSpPr/>
          <p:nvPr/>
        </p:nvGrpSpPr>
        <p:grpSpPr>
          <a:xfrm>
            <a:off x="3461945" y="4387727"/>
            <a:ext cx="1043171" cy="1751071"/>
            <a:chOff x="3314922" y="1621685"/>
            <a:chExt cx="1043171" cy="1751071"/>
          </a:xfrm>
        </p:grpSpPr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329AF157-987A-274A-928F-317E1BC0D4E3}"/>
                </a:ext>
              </a:extLst>
            </p:cNvPr>
            <p:cNvGrpSpPr/>
            <p:nvPr/>
          </p:nvGrpSpPr>
          <p:grpSpPr>
            <a:xfrm>
              <a:off x="3314922" y="1621685"/>
              <a:ext cx="1043171" cy="1398291"/>
              <a:chOff x="4695975" y="3632947"/>
              <a:chExt cx="1043171" cy="1398291"/>
            </a:xfrm>
          </p:grpSpPr>
          <p:pic>
            <p:nvPicPr>
              <p:cNvPr id="2055" name="Picture 2054" descr="A black rectangular object with a black border&#10;&#10;Description automatically generated">
                <a:extLst>
                  <a:ext uri="{FF2B5EF4-FFF2-40B4-BE49-F238E27FC236}">
                    <a16:creationId xmlns:a16="http://schemas.microsoft.com/office/drawing/2014/main" id="{D464F5D3-4329-BE6C-BD26-A937388FE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5975" y="3632947"/>
                <a:ext cx="1043171" cy="1398291"/>
              </a:xfrm>
              <a:prstGeom prst="rect">
                <a:avLst/>
              </a:prstGeom>
            </p:spPr>
          </p:pic>
          <p:pic>
            <p:nvPicPr>
              <p:cNvPr id="2057" name="Picture 4" descr="SIMPLE INTRODUCTION 2 PYTHON KIVY | APP DEVELOPMENT | Innovate Yourself">
                <a:extLst>
                  <a:ext uri="{FF2B5EF4-FFF2-40B4-BE49-F238E27FC236}">
                    <a16:creationId xmlns:a16="http://schemas.microsoft.com/office/drawing/2014/main" id="{05434CC3-3881-5F05-E557-CC91D2EC1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6624" y="4101794"/>
                <a:ext cx="883093" cy="461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8A13A667-9E83-06D7-EC6C-A4912E895610}"/>
                </a:ext>
              </a:extLst>
            </p:cNvPr>
            <p:cNvSpPr txBox="1"/>
            <p:nvPr/>
          </p:nvSpPr>
          <p:spPr>
            <a:xfrm>
              <a:off x="3507952" y="3003424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mHealth </a:t>
              </a:r>
            </a:p>
            <a:p>
              <a:pPr algn="ctr"/>
              <a:r>
                <a:rPr lang="en-US" sz="900" dirty="0"/>
                <a:t>application</a:t>
              </a:r>
              <a:endParaRPr lang="LID4096" sz="900" dirty="0"/>
            </a:p>
          </p:txBody>
        </p:sp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6BCB11CA-73AE-6B32-CFF7-8A9BD0B48A74}"/>
              </a:ext>
            </a:extLst>
          </p:cNvPr>
          <p:cNvGrpSpPr/>
          <p:nvPr/>
        </p:nvGrpSpPr>
        <p:grpSpPr>
          <a:xfrm>
            <a:off x="2139115" y="4493879"/>
            <a:ext cx="772568" cy="1072006"/>
            <a:chOff x="1856509" y="1604012"/>
            <a:chExt cx="772568" cy="1072006"/>
          </a:xfrm>
        </p:grpSpPr>
        <p:pic>
          <p:nvPicPr>
            <p:cNvPr id="2060" name="Picture 2" descr="181,000+ Healthcare Professional Icon Stock Illustrations, Royalty-Free  Vector Graphics &amp; Clip Art - iStock">
              <a:extLst>
                <a:ext uri="{FF2B5EF4-FFF2-40B4-BE49-F238E27FC236}">
                  <a16:creationId xmlns:a16="http://schemas.microsoft.com/office/drawing/2014/main" id="{EAE9B796-A6AC-6B5E-DB9B-1DBA925471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74510" y1="54490" x2="71078" y2="50204"/>
                          <a14:backgroundMark x1="23529" y1="58367" x2="29575" y2="50000"/>
                          <a14:backgroundMark x1="34314" y1="50612" x2="35784" y2="51020"/>
                          <a14:backgroundMark x1="35784" y1="52041" x2="35784" y2="52041"/>
                          <a14:backgroundMark x1="75327" y1="61429" x2="75327" y2="61429"/>
                          <a14:backgroundMark x1="81699" y1="60816" x2="75000" y2="48571"/>
                          <a14:backgroundMark x1="77288" y1="64694" x2="68464" y2="46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0" t="20719" r="29551" b="21126"/>
            <a:stretch/>
          </p:blipFill>
          <p:spPr bwMode="auto">
            <a:xfrm>
              <a:off x="1856509" y="1604012"/>
              <a:ext cx="772568" cy="86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D860B545-F7D3-9660-FFD0-16EE8450A905}"/>
                </a:ext>
              </a:extLst>
            </p:cNvPr>
            <p:cNvSpPr txBox="1"/>
            <p:nvPr/>
          </p:nvSpPr>
          <p:spPr>
            <a:xfrm>
              <a:off x="1886029" y="2445186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Caregivers</a:t>
              </a:r>
              <a:endParaRPr lang="LID4096" sz="900" dirty="0"/>
            </a:p>
          </p:txBody>
        </p:sp>
      </p:grpSp>
      <p:cxnSp>
        <p:nvCxnSpPr>
          <p:cNvPr id="2062" name="Straight Arrow Connector 2061">
            <a:extLst>
              <a:ext uri="{FF2B5EF4-FFF2-40B4-BE49-F238E27FC236}">
                <a16:creationId xmlns:a16="http://schemas.microsoft.com/office/drawing/2014/main" id="{14DCB407-0A58-ADF7-0A9A-FF9539D57624}"/>
              </a:ext>
            </a:extLst>
          </p:cNvPr>
          <p:cNvCxnSpPr>
            <a:cxnSpLocks/>
          </p:cNvCxnSpPr>
          <p:nvPr/>
        </p:nvCxnSpPr>
        <p:spPr>
          <a:xfrm>
            <a:off x="4713494" y="5403473"/>
            <a:ext cx="636971" cy="32708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TextBox 2062">
            <a:extLst>
              <a:ext uri="{FF2B5EF4-FFF2-40B4-BE49-F238E27FC236}">
                <a16:creationId xmlns:a16="http://schemas.microsoft.com/office/drawing/2014/main" id="{3881CB78-4095-D873-9E58-5C1DBCBEC89D}"/>
              </a:ext>
            </a:extLst>
          </p:cNvPr>
          <p:cNvSpPr txBox="1"/>
          <p:nvPr/>
        </p:nvSpPr>
        <p:spPr>
          <a:xfrm rot="1651533">
            <a:off x="4652368" y="5326644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request</a:t>
            </a:r>
            <a:endParaRPr lang="LID4096" sz="900" dirty="0"/>
          </a:p>
        </p:txBody>
      </p: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51A622BF-EBD7-54B9-4ED4-FD1139047330}"/>
              </a:ext>
            </a:extLst>
          </p:cNvPr>
          <p:cNvCxnSpPr>
            <a:cxnSpLocks/>
          </p:cNvCxnSpPr>
          <p:nvPr/>
        </p:nvCxnSpPr>
        <p:spPr>
          <a:xfrm flipH="1" flipV="1">
            <a:off x="4589200" y="5660634"/>
            <a:ext cx="677278" cy="34713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TextBox 2064">
            <a:extLst>
              <a:ext uri="{FF2B5EF4-FFF2-40B4-BE49-F238E27FC236}">
                <a16:creationId xmlns:a16="http://schemas.microsoft.com/office/drawing/2014/main" id="{CDAB74EF-2F7C-3BB9-7D9F-5A90959AB694}"/>
              </a:ext>
            </a:extLst>
          </p:cNvPr>
          <p:cNvSpPr txBox="1"/>
          <p:nvPr/>
        </p:nvSpPr>
        <p:spPr>
          <a:xfrm rot="1675041">
            <a:off x="4524460" y="5619541"/>
            <a:ext cx="856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response</a:t>
            </a:r>
            <a:endParaRPr lang="LID4096" sz="900" dirty="0"/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E25FA122-4679-EE06-8C16-B1E5487DD664}"/>
              </a:ext>
            </a:extLst>
          </p:cNvPr>
          <p:cNvSpPr/>
          <p:nvPr/>
        </p:nvSpPr>
        <p:spPr>
          <a:xfrm>
            <a:off x="5021237" y="4941934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7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2075" name="Rectangle: Rounded Corners 2074">
            <a:extLst>
              <a:ext uri="{FF2B5EF4-FFF2-40B4-BE49-F238E27FC236}">
                <a16:creationId xmlns:a16="http://schemas.microsoft.com/office/drawing/2014/main" id="{C612DFDD-99CB-1B4A-4159-CE9C965E561C}"/>
              </a:ext>
            </a:extLst>
          </p:cNvPr>
          <p:cNvSpPr/>
          <p:nvPr/>
        </p:nvSpPr>
        <p:spPr>
          <a:xfrm>
            <a:off x="4996767" y="4274823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4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1A00DA70-419C-5F96-F6FE-AD8A44645093}"/>
              </a:ext>
            </a:extLst>
          </p:cNvPr>
          <p:cNvSpPr/>
          <p:nvPr/>
        </p:nvSpPr>
        <p:spPr>
          <a:xfrm>
            <a:off x="5045379" y="5251384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2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0822B38A-1AD9-87BE-F13C-3DB68CCE9497}"/>
              </a:ext>
            </a:extLst>
          </p:cNvPr>
          <p:cNvSpPr/>
          <p:nvPr/>
        </p:nvSpPr>
        <p:spPr>
          <a:xfrm>
            <a:off x="4778024" y="5877651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3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2078" name="Rectangle: Rounded Corners 2077">
            <a:extLst>
              <a:ext uri="{FF2B5EF4-FFF2-40B4-BE49-F238E27FC236}">
                <a16:creationId xmlns:a16="http://schemas.microsoft.com/office/drawing/2014/main" id="{DF4C2B43-824B-A4E1-F7F4-104042BFA35A}"/>
              </a:ext>
            </a:extLst>
          </p:cNvPr>
          <p:cNvSpPr/>
          <p:nvPr/>
        </p:nvSpPr>
        <p:spPr>
          <a:xfrm>
            <a:off x="3105904" y="4874897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1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2079" name="Rectangle: Rounded Corners 2078">
            <a:extLst>
              <a:ext uri="{FF2B5EF4-FFF2-40B4-BE49-F238E27FC236}">
                <a16:creationId xmlns:a16="http://schemas.microsoft.com/office/drawing/2014/main" id="{F5C2E49D-9932-63AE-2771-5438576F6852}"/>
              </a:ext>
            </a:extLst>
          </p:cNvPr>
          <p:cNvSpPr/>
          <p:nvPr/>
        </p:nvSpPr>
        <p:spPr>
          <a:xfrm>
            <a:off x="6576468" y="4270593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5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2080" name="Rectangle: Rounded Corners 2079">
            <a:extLst>
              <a:ext uri="{FF2B5EF4-FFF2-40B4-BE49-F238E27FC236}">
                <a16:creationId xmlns:a16="http://schemas.microsoft.com/office/drawing/2014/main" id="{FB4255F2-A995-9A8C-FE79-1C2D13E750F5}"/>
              </a:ext>
            </a:extLst>
          </p:cNvPr>
          <p:cNvSpPr/>
          <p:nvPr/>
        </p:nvSpPr>
        <p:spPr>
          <a:xfrm>
            <a:off x="6576468" y="4944465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6</a:t>
            </a:r>
            <a:endParaRPr lang="LID4096" b="1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DFDC77-8A9D-790A-E1D5-422D9CD1F0A0}"/>
              </a:ext>
            </a:extLst>
          </p:cNvPr>
          <p:cNvGrpSpPr/>
          <p:nvPr/>
        </p:nvGrpSpPr>
        <p:grpSpPr>
          <a:xfrm>
            <a:off x="7113702" y="4054807"/>
            <a:ext cx="872869" cy="1032599"/>
            <a:chOff x="7113702" y="4054807"/>
            <a:chExt cx="872869" cy="1032599"/>
          </a:xfrm>
        </p:grpSpPr>
        <p:pic>
          <p:nvPicPr>
            <p:cNvPr id="62" name="Picture 10" descr="The Hub | DCR Solutions">
              <a:extLst>
                <a:ext uri="{FF2B5EF4-FFF2-40B4-BE49-F238E27FC236}">
                  <a16:creationId xmlns:a16="http://schemas.microsoft.com/office/drawing/2014/main" id="{68F23F5A-39A1-DCE4-9D10-42954CA19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743" y="4302539"/>
              <a:ext cx="554036" cy="55403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316D64-F041-D21B-1938-797AD4D4C60A}"/>
                </a:ext>
              </a:extLst>
            </p:cNvPr>
            <p:cNvSpPr txBox="1"/>
            <p:nvPr/>
          </p:nvSpPr>
          <p:spPr>
            <a:xfrm>
              <a:off x="7113702" y="4856574"/>
              <a:ext cx="8178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DCR Designer</a:t>
              </a:r>
              <a:endParaRPr lang="LID4096" sz="900" dirty="0"/>
            </a:p>
          </p:txBody>
        </p:sp>
        <p:pic>
          <p:nvPicPr>
            <p:cNvPr id="1026" name="Picture 2" descr="Search by image thumbnail">
              <a:extLst>
                <a:ext uri="{FF2B5EF4-FFF2-40B4-BE49-F238E27FC236}">
                  <a16:creationId xmlns:a16="http://schemas.microsoft.com/office/drawing/2014/main" id="{7FCD52D4-5133-131D-B9A5-0C68780A0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8500" y1="22500" x2="75500" y2="53000"/>
                          <a14:foregroundMark x1="82000" y1="63000" x2="85500" y2="7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216" y="4054807"/>
              <a:ext cx="534355" cy="534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3E6BF87-08C8-B560-B78D-491128B3FC4D}"/>
              </a:ext>
            </a:extLst>
          </p:cNvPr>
          <p:cNvGrpSpPr/>
          <p:nvPr/>
        </p:nvGrpSpPr>
        <p:grpSpPr>
          <a:xfrm>
            <a:off x="9029438" y="1030008"/>
            <a:ext cx="970078" cy="1006841"/>
            <a:chOff x="9704353" y="4756547"/>
            <a:chExt cx="970078" cy="10068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5E5ED2-8E15-D730-80E2-40743EBA7CAA}"/>
                </a:ext>
              </a:extLst>
            </p:cNvPr>
            <p:cNvSpPr txBox="1"/>
            <p:nvPr/>
          </p:nvSpPr>
          <p:spPr>
            <a:xfrm>
              <a:off x="9704353" y="5532556"/>
              <a:ext cx="9685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DCR Whiteboard</a:t>
              </a:r>
              <a:endParaRPr lang="LID4096" sz="900" dirty="0"/>
            </a:p>
          </p:txBody>
        </p:sp>
        <p:pic>
          <p:nvPicPr>
            <p:cNvPr id="11" name="Picture 10" descr="The Hub | DCR Solutions">
              <a:extLst>
                <a:ext uri="{FF2B5EF4-FFF2-40B4-BE49-F238E27FC236}">
                  <a16:creationId xmlns:a16="http://schemas.microsoft.com/office/drawing/2014/main" id="{0C40595E-901F-F7F4-B38A-6138CA391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603" y="5004279"/>
              <a:ext cx="554036" cy="55403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earch by image thumbnail">
              <a:extLst>
                <a:ext uri="{FF2B5EF4-FFF2-40B4-BE49-F238E27FC236}">
                  <a16:creationId xmlns:a16="http://schemas.microsoft.com/office/drawing/2014/main" id="{D3B2B7E6-A3A9-050F-D505-B9218D618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8500" y1="22500" x2="75500" y2="53000"/>
                          <a14:foregroundMark x1="82000" y1="63000" x2="85500" y2="7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076" y="4756547"/>
              <a:ext cx="534355" cy="534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E984CF-200C-63E1-E39F-921C78AEDDC0}"/>
              </a:ext>
            </a:extLst>
          </p:cNvPr>
          <p:cNvGrpSpPr/>
          <p:nvPr/>
        </p:nvGrpSpPr>
        <p:grpSpPr>
          <a:xfrm>
            <a:off x="5492485" y="4140332"/>
            <a:ext cx="812144" cy="1092700"/>
            <a:chOff x="8023909" y="4158396"/>
            <a:chExt cx="812144" cy="10927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843C31-6A21-92E3-4C62-84CB29FD393A}"/>
                </a:ext>
              </a:extLst>
            </p:cNvPr>
            <p:cNvSpPr txBox="1"/>
            <p:nvPr/>
          </p:nvSpPr>
          <p:spPr>
            <a:xfrm>
              <a:off x="8023909" y="4881764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DCR Active </a:t>
              </a:r>
            </a:p>
            <a:p>
              <a:pPr algn="ctr"/>
              <a:r>
                <a:rPr lang="en-US" sz="900" dirty="0"/>
                <a:t>Repository</a:t>
              </a:r>
              <a:endParaRPr lang="LID4096" sz="900" dirty="0"/>
            </a:p>
          </p:txBody>
        </p:sp>
        <p:pic>
          <p:nvPicPr>
            <p:cNvPr id="21" name="Picture 10" descr="The Hub | DCR Solutions">
              <a:extLst>
                <a:ext uri="{FF2B5EF4-FFF2-40B4-BE49-F238E27FC236}">
                  <a16:creationId xmlns:a16="http://schemas.microsoft.com/office/drawing/2014/main" id="{4AB443AB-3A77-3991-2BEA-F16F90D39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1242" y="4312144"/>
              <a:ext cx="554036" cy="55403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6" descr="Rest API icon PNG and SVG Vector Free Download">
              <a:extLst>
                <a:ext uri="{FF2B5EF4-FFF2-40B4-BE49-F238E27FC236}">
                  <a16:creationId xmlns:a16="http://schemas.microsoft.com/office/drawing/2014/main" id="{6A435CF9-63B0-97C3-CDE2-FE8A041C9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4745" y="4158396"/>
              <a:ext cx="451308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9DEFC1-899F-BAA5-93D7-FAFA818752CC}"/>
              </a:ext>
            </a:extLst>
          </p:cNvPr>
          <p:cNvGrpSpPr/>
          <p:nvPr/>
        </p:nvGrpSpPr>
        <p:grpSpPr>
          <a:xfrm>
            <a:off x="5287315" y="1019686"/>
            <a:ext cx="819357" cy="1092700"/>
            <a:chOff x="8016696" y="4158396"/>
            <a:chExt cx="819357" cy="10927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2982C4-1243-C080-D5ED-5F28E192329C}"/>
                </a:ext>
              </a:extLst>
            </p:cNvPr>
            <p:cNvSpPr txBox="1"/>
            <p:nvPr/>
          </p:nvSpPr>
          <p:spPr>
            <a:xfrm>
              <a:off x="8016696" y="4881764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DCR Active </a:t>
              </a:r>
            </a:p>
            <a:p>
              <a:pPr algn="ctr"/>
              <a:r>
                <a:rPr lang="en-US" sz="900" dirty="0"/>
                <a:t>Repository</a:t>
              </a:r>
              <a:endParaRPr lang="LID4096" sz="900" dirty="0"/>
            </a:p>
          </p:txBody>
        </p:sp>
        <p:pic>
          <p:nvPicPr>
            <p:cNvPr id="27" name="Picture 10" descr="The Hub | DCR Solutions">
              <a:extLst>
                <a:ext uri="{FF2B5EF4-FFF2-40B4-BE49-F238E27FC236}">
                  <a16:creationId xmlns:a16="http://schemas.microsoft.com/office/drawing/2014/main" id="{9BDF4B61-CAA0-945A-7C37-0E83EF200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1242" y="4312144"/>
              <a:ext cx="554036" cy="55403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Rest API icon PNG and SVG Vector Free Download">
              <a:extLst>
                <a:ext uri="{FF2B5EF4-FFF2-40B4-BE49-F238E27FC236}">
                  <a16:creationId xmlns:a16="http://schemas.microsoft.com/office/drawing/2014/main" id="{C65F5016-DAB0-19FB-50A9-C2C17EA53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4745" y="4158396"/>
              <a:ext cx="451308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05883-6BBC-E913-A4AD-1393A37C1AB9}"/>
              </a:ext>
            </a:extLst>
          </p:cNvPr>
          <p:cNvGrpSpPr/>
          <p:nvPr/>
        </p:nvGrpSpPr>
        <p:grpSpPr>
          <a:xfrm>
            <a:off x="6868144" y="956131"/>
            <a:ext cx="872869" cy="1032599"/>
            <a:chOff x="7113702" y="4054807"/>
            <a:chExt cx="872869" cy="1032599"/>
          </a:xfrm>
        </p:grpSpPr>
        <p:pic>
          <p:nvPicPr>
            <p:cNvPr id="34" name="Picture 10" descr="The Hub | DCR Solutions">
              <a:extLst>
                <a:ext uri="{FF2B5EF4-FFF2-40B4-BE49-F238E27FC236}">
                  <a16:creationId xmlns:a16="http://schemas.microsoft.com/office/drawing/2014/main" id="{739E76CD-A599-B3F0-4339-F7AD27A45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743" y="4302539"/>
              <a:ext cx="554036" cy="55403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FA8CBD-CE33-9EE6-C9C5-A80EDA19F026}"/>
                </a:ext>
              </a:extLst>
            </p:cNvPr>
            <p:cNvSpPr txBox="1"/>
            <p:nvPr/>
          </p:nvSpPr>
          <p:spPr>
            <a:xfrm>
              <a:off x="7113702" y="4856574"/>
              <a:ext cx="8178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DCR Designer</a:t>
              </a:r>
              <a:endParaRPr lang="LID4096" sz="900" dirty="0"/>
            </a:p>
          </p:txBody>
        </p:sp>
        <p:pic>
          <p:nvPicPr>
            <p:cNvPr id="41" name="Picture 2" descr="Search by image thumbnail">
              <a:extLst>
                <a:ext uri="{FF2B5EF4-FFF2-40B4-BE49-F238E27FC236}">
                  <a16:creationId xmlns:a16="http://schemas.microsoft.com/office/drawing/2014/main" id="{38C0D555-27E3-FC87-525B-643EFC21E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8500" y1="22500" x2="75500" y2="53000"/>
                          <a14:foregroundMark x1="82000" y1="63000" x2="85500" y2="7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216" y="4054807"/>
              <a:ext cx="534355" cy="534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9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41AF799D-60B4-C894-3536-F2A88414BA00}"/>
              </a:ext>
            </a:extLst>
          </p:cNvPr>
          <p:cNvSpPr txBox="1"/>
          <p:nvPr/>
        </p:nvSpPr>
        <p:spPr>
          <a:xfrm rot="1651533">
            <a:off x="3545601" y="2219723"/>
            <a:ext cx="89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Stores GraphID</a:t>
            </a:r>
          </a:p>
          <a:p>
            <a:pPr algn="ctr"/>
            <a:r>
              <a:rPr lang="en-US" sz="900" dirty="0"/>
              <a:t> and SimID</a:t>
            </a:r>
            <a:endParaRPr lang="LID4096" sz="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2C1A149-7BA8-D26A-A071-663321409E7F}"/>
              </a:ext>
            </a:extLst>
          </p:cNvPr>
          <p:cNvCxnSpPr>
            <a:cxnSpLocks/>
          </p:cNvCxnSpPr>
          <p:nvPr/>
        </p:nvCxnSpPr>
        <p:spPr>
          <a:xfrm>
            <a:off x="3893732" y="1311456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DCA120-C48F-8D2C-5DFF-73302344661C}"/>
              </a:ext>
            </a:extLst>
          </p:cNvPr>
          <p:cNvSpPr txBox="1"/>
          <p:nvPr/>
        </p:nvSpPr>
        <p:spPr>
          <a:xfrm>
            <a:off x="3864626" y="94821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Verify DCR </a:t>
            </a:r>
          </a:p>
          <a:p>
            <a:pPr algn="ctr"/>
            <a:r>
              <a:rPr lang="en-US" sz="900" dirty="0"/>
              <a:t>account exists</a:t>
            </a:r>
            <a:endParaRPr lang="LID4096" sz="9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20690B-D985-FA39-E66E-AEEF52C41B15}"/>
              </a:ext>
            </a:extLst>
          </p:cNvPr>
          <p:cNvCxnSpPr>
            <a:cxnSpLocks/>
          </p:cNvCxnSpPr>
          <p:nvPr/>
        </p:nvCxnSpPr>
        <p:spPr>
          <a:xfrm>
            <a:off x="5483733" y="1328835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421102-6F6D-FD8C-95F3-1751FBE11F47}"/>
              </a:ext>
            </a:extLst>
          </p:cNvPr>
          <p:cNvSpPr txBox="1"/>
          <p:nvPr/>
        </p:nvSpPr>
        <p:spPr>
          <a:xfrm>
            <a:off x="5577742" y="1106413"/>
            <a:ext cx="5870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Get data</a:t>
            </a:r>
            <a:endParaRPr lang="LID4096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9E4EE-BD3C-6746-5A8D-E63CB245548B}"/>
              </a:ext>
            </a:extLst>
          </p:cNvPr>
          <p:cNvSpPr txBox="1"/>
          <p:nvPr/>
        </p:nvSpPr>
        <p:spPr>
          <a:xfrm>
            <a:off x="3872404" y="1337245"/>
            <a:ext cx="792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Start process</a:t>
            </a:r>
            <a:endParaRPr lang="LID4096" sz="9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0EB48-8610-878F-98B3-B7409044E7E6}"/>
              </a:ext>
            </a:extLst>
          </p:cNvPr>
          <p:cNvGrpSpPr/>
          <p:nvPr/>
        </p:nvGrpSpPr>
        <p:grpSpPr>
          <a:xfrm>
            <a:off x="4386430" y="1827450"/>
            <a:ext cx="966931" cy="1213136"/>
            <a:chOff x="5214223" y="2473335"/>
            <a:chExt cx="966931" cy="1213136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272FF0F0-0A59-7452-5C0F-E03180A2C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223" y="2473335"/>
              <a:ext cx="784643" cy="405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computer and server with cloud and arrows">
              <a:extLst>
                <a:ext uri="{FF2B5EF4-FFF2-40B4-BE49-F238E27FC236}">
                  <a16:creationId xmlns:a16="http://schemas.microsoft.com/office/drawing/2014/main" id="{C437C0A0-BB9C-021B-00AC-FAD651351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42" r="65352" b="8810"/>
            <a:stretch/>
          </p:blipFill>
          <p:spPr>
            <a:xfrm>
              <a:off x="5477678" y="2891390"/>
              <a:ext cx="489735" cy="621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96361-4A96-C090-A61F-32DE012AF2EE}"/>
                </a:ext>
              </a:extLst>
            </p:cNvPr>
            <p:cNvSpPr txBox="1"/>
            <p:nvPr/>
          </p:nvSpPr>
          <p:spPr>
            <a:xfrm>
              <a:off x="5214223" y="3455639"/>
              <a:ext cx="9669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MySQL database</a:t>
              </a:r>
              <a:endParaRPr lang="LID4096" sz="9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0EB05D-092F-09D7-194B-EC77336BFFA4}"/>
              </a:ext>
            </a:extLst>
          </p:cNvPr>
          <p:cNvGrpSpPr/>
          <p:nvPr/>
        </p:nvGrpSpPr>
        <p:grpSpPr>
          <a:xfrm>
            <a:off x="3024216" y="1307005"/>
            <a:ext cx="597325" cy="782442"/>
            <a:chOff x="4695975" y="3632947"/>
            <a:chExt cx="1043171" cy="1398291"/>
          </a:xfrm>
        </p:grpSpPr>
        <p:pic>
          <p:nvPicPr>
            <p:cNvPr id="18" name="Picture 17" descr="A black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676F3C6-9E60-C9BB-7324-0E353B23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975" y="3632947"/>
              <a:ext cx="1043171" cy="1398291"/>
            </a:xfrm>
            <a:prstGeom prst="rect">
              <a:avLst/>
            </a:prstGeom>
          </p:spPr>
        </p:pic>
        <p:pic>
          <p:nvPicPr>
            <p:cNvPr id="19" name="Picture 4" descr="SIMPLE INTRODUCTION 2 PYTHON KIVY | APP DEVELOPMENT | Innovate Yourself">
              <a:extLst>
                <a:ext uri="{FF2B5EF4-FFF2-40B4-BE49-F238E27FC236}">
                  <a16:creationId xmlns:a16="http://schemas.microsoft.com/office/drawing/2014/main" id="{A79635DB-287F-EE2B-2BD9-A41224238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6624" y="4101794"/>
              <a:ext cx="883093" cy="46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FD02E84-7C4C-E2C4-393D-F80A933B7A6C}"/>
              </a:ext>
            </a:extLst>
          </p:cNvPr>
          <p:cNvSpPr txBox="1"/>
          <p:nvPr/>
        </p:nvSpPr>
        <p:spPr>
          <a:xfrm>
            <a:off x="2999037" y="205869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mHealth </a:t>
            </a:r>
          </a:p>
          <a:p>
            <a:pPr algn="ctr"/>
            <a:r>
              <a:rPr lang="en-US" sz="900" dirty="0"/>
              <a:t>application</a:t>
            </a:r>
            <a:endParaRPr lang="LID4096" sz="9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5C5D3F-0298-16BD-D403-12448BF5521D}"/>
              </a:ext>
            </a:extLst>
          </p:cNvPr>
          <p:cNvGrpSpPr/>
          <p:nvPr/>
        </p:nvGrpSpPr>
        <p:grpSpPr>
          <a:xfrm>
            <a:off x="1366229" y="1064879"/>
            <a:ext cx="772568" cy="1072006"/>
            <a:chOff x="1856509" y="1604012"/>
            <a:chExt cx="772568" cy="1072006"/>
          </a:xfrm>
        </p:grpSpPr>
        <p:pic>
          <p:nvPicPr>
            <p:cNvPr id="21" name="Picture 2" descr="181,000+ Healthcare Professional Icon Stock Illustrations, Royalty-Free  Vector Graphics &amp; Clip Art - iStock">
              <a:extLst>
                <a:ext uri="{FF2B5EF4-FFF2-40B4-BE49-F238E27FC236}">
                  <a16:creationId xmlns:a16="http://schemas.microsoft.com/office/drawing/2014/main" id="{5174751B-E6EE-C6F2-873D-8C35672A3D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74510" y1="54490" x2="71078" y2="50204"/>
                          <a14:backgroundMark x1="23529" y1="58367" x2="29575" y2="50000"/>
                          <a14:backgroundMark x1="34314" y1="50612" x2="35784" y2="51020"/>
                          <a14:backgroundMark x1="35784" y1="52041" x2="35784" y2="52041"/>
                          <a14:backgroundMark x1="75327" y1="61429" x2="75327" y2="61429"/>
                          <a14:backgroundMark x1="81699" y1="60816" x2="75000" y2="48571"/>
                          <a14:backgroundMark x1="77288" y1="64694" x2="68464" y2="46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0" t="20719" r="29551" b="21126"/>
            <a:stretch/>
          </p:blipFill>
          <p:spPr bwMode="auto">
            <a:xfrm>
              <a:off x="1856509" y="1604012"/>
              <a:ext cx="772568" cy="86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84F9EA-8384-44A9-D2E4-483B6B6C97F1}"/>
                </a:ext>
              </a:extLst>
            </p:cNvPr>
            <p:cNvSpPr txBox="1"/>
            <p:nvPr/>
          </p:nvSpPr>
          <p:spPr>
            <a:xfrm>
              <a:off x="1886029" y="2445186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Caregivers</a:t>
              </a:r>
              <a:endParaRPr lang="LID4096" sz="9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52BAD7-748A-B0EE-7647-E0061041CBB6}"/>
              </a:ext>
            </a:extLst>
          </p:cNvPr>
          <p:cNvCxnSpPr>
            <a:cxnSpLocks/>
          </p:cNvCxnSpPr>
          <p:nvPr/>
        </p:nvCxnSpPr>
        <p:spPr>
          <a:xfrm>
            <a:off x="3797743" y="2087125"/>
            <a:ext cx="636971" cy="32708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5185FA-466B-9A6A-84A1-369FF6278599}"/>
              </a:ext>
            </a:extLst>
          </p:cNvPr>
          <p:cNvSpPr txBox="1"/>
          <p:nvPr/>
        </p:nvSpPr>
        <p:spPr>
          <a:xfrm rot="1651533">
            <a:off x="3704557" y="2010296"/>
            <a:ext cx="8531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Verify identity</a:t>
            </a:r>
            <a:endParaRPr lang="LID4096" sz="9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49E6C4-E587-FB91-DA89-84A080FD620D}"/>
              </a:ext>
            </a:extLst>
          </p:cNvPr>
          <p:cNvSpPr/>
          <p:nvPr/>
        </p:nvSpPr>
        <p:spPr>
          <a:xfrm>
            <a:off x="4197879" y="1550884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7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F400A41-F8AE-FC52-CFDB-7796F974A7E4}"/>
              </a:ext>
            </a:extLst>
          </p:cNvPr>
          <p:cNvSpPr/>
          <p:nvPr/>
        </p:nvSpPr>
        <p:spPr>
          <a:xfrm>
            <a:off x="4230499" y="776197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4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C61DFC-D550-B1C0-846E-72AA0CF7C894}"/>
              </a:ext>
            </a:extLst>
          </p:cNvPr>
          <p:cNvSpPr/>
          <p:nvPr/>
        </p:nvSpPr>
        <p:spPr>
          <a:xfrm>
            <a:off x="4131116" y="1884208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3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5AD3FE0-00A5-FCD5-99F7-E45FF96181A2}"/>
              </a:ext>
            </a:extLst>
          </p:cNvPr>
          <p:cNvSpPr/>
          <p:nvPr/>
        </p:nvSpPr>
        <p:spPr>
          <a:xfrm>
            <a:off x="2427681" y="1153237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2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F61C79-A192-A504-90E4-12B88E9C898E}"/>
              </a:ext>
            </a:extLst>
          </p:cNvPr>
          <p:cNvSpPr/>
          <p:nvPr/>
        </p:nvSpPr>
        <p:spPr>
          <a:xfrm>
            <a:off x="5783028" y="998543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8</a:t>
            </a:r>
            <a:endParaRPr lang="LID4096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1130D9-4949-E07F-4F10-58967FB08802}"/>
              </a:ext>
            </a:extLst>
          </p:cNvPr>
          <p:cNvGrpSpPr/>
          <p:nvPr/>
        </p:nvGrpSpPr>
        <p:grpSpPr>
          <a:xfrm>
            <a:off x="6235121" y="641978"/>
            <a:ext cx="872869" cy="1032599"/>
            <a:chOff x="7113702" y="4054807"/>
            <a:chExt cx="872869" cy="1032599"/>
          </a:xfrm>
        </p:grpSpPr>
        <p:pic>
          <p:nvPicPr>
            <p:cNvPr id="35" name="Picture 10" descr="The Hub | DCR Solutions">
              <a:extLst>
                <a:ext uri="{FF2B5EF4-FFF2-40B4-BE49-F238E27FC236}">
                  <a16:creationId xmlns:a16="http://schemas.microsoft.com/office/drawing/2014/main" id="{4E2CEB40-4C6B-D4C6-98EE-79B113468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743" y="4302539"/>
              <a:ext cx="554036" cy="55403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F64DAF-C871-6FAB-91D2-9BB791EFC67B}"/>
                </a:ext>
              </a:extLst>
            </p:cNvPr>
            <p:cNvSpPr txBox="1"/>
            <p:nvPr/>
          </p:nvSpPr>
          <p:spPr>
            <a:xfrm>
              <a:off x="7113702" y="4856574"/>
              <a:ext cx="8178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DCR Designer</a:t>
              </a:r>
              <a:endParaRPr lang="LID4096" sz="900" dirty="0"/>
            </a:p>
          </p:txBody>
        </p:sp>
        <p:pic>
          <p:nvPicPr>
            <p:cNvPr id="37" name="Picture 2" descr="Search by image thumbnail">
              <a:extLst>
                <a:ext uri="{FF2B5EF4-FFF2-40B4-BE49-F238E27FC236}">
                  <a16:creationId xmlns:a16="http://schemas.microsoft.com/office/drawing/2014/main" id="{CF86C4D7-9CFF-80D9-D7AB-9AC585855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8500" y1="22500" x2="75500" y2="53000"/>
                          <a14:foregroundMark x1="82000" y1="63000" x2="85500" y2="7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216" y="4054807"/>
              <a:ext cx="534355" cy="534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4AC644-0082-58F3-0D10-0F54A78F591F}"/>
              </a:ext>
            </a:extLst>
          </p:cNvPr>
          <p:cNvGrpSpPr/>
          <p:nvPr/>
        </p:nvGrpSpPr>
        <p:grpSpPr>
          <a:xfrm>
            <a:off x="4712386" y="711332"/>
            <a:ext cx="819357" cy="1092700"/>
            <a:chOff x="8016696" y="4158396"/>
            <a:chExt cx="819357" cy="10927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DB4B73-5836-53FC-971E-210E59360184}"/>
                </a:ext>
              </a:extLst>
            </p:cNvPr>
            <p:cNvSpPr txBox="1"/>
            <p:nvPr/>
          </p:nvSpPr>
          <p:spPr>
            <a:xfrm>
              <a:off x="8016696" y="4881764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DCR Active </a:t>
              </a:r>
            </a:p>
            <a:p>
              <a:pPr algn="ctr"/>
              <a:r>
                <a:rPr lang="en-US" sz="900" dirty="0"/>
                <a:t>Repository</a:t>
              </a:r>
              <a:endParaRPr lang="LID4096" sz="900" dirty="0"/>
            </a:p>
          </p:txBody>
        </p:sp>
        <p:pic>
          <p:nvPicPr>
            <p:cNvPr id="40" name="Picture 10" descr="The Hub | DCR Solutions">
              <a:extLst>
                <a:ext uri="{FF2B5EF4-FFF2-40B4-BE49-F238E27FC236}">
                  <a16:creationId xmlns:a16="http://schemas.microsoft.com/office/drawing/2014/main" id="{52D07EF4-7CFA-E641-BF33-0E90EFECA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1242" y="4312144"/>
              <a:ext cx="554036" cy="55403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Rest API icon PNG and SVG Vector Free Download">
              <a:extLst>
                <a:ext uri="{FF2B5EF4-FFF2-40B4-BE49-F238E27FC236}">
                  <a16:creationId xmlns:a16="http://schemas.microsoft.com/office/drawing/2014/main" id="{9CE26A00-116D-6621-A225-2907D0890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4745" y="4158396"/>
              <a:ext cx="451308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F9A5DA-2FD2-34A1-B47B-DDA6A671324F}"/>
              </a:ext>
            </a:extLst>
          </p:cNvPr>
          <p:cNvSpPr txBox="1"/>
          <p:nvPr/>
        </p:nvSpPr>
        <p:spPr>
          <a:xfrm>
            <a:off x="2238120" y="129831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Login </a:t>
            </a:r>
          </a:p>
          <a:p>
            <a:pPr algn="ctr"/>
            <a:r>
              <a:rPr lang="en-US" sz="900" dirty="0"/>
              <a:t>attempt</a:t>
            </a:r>
            <a:endParaRPr lang="LID4096" sz="9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11B650-31DB-B8C1-9892-B4D719B000C6}"/>
              </a:ext>
            </a:extLst>
          </p:cNvPr>
          <p:cNvSpPr txBox="1"/>
          <p:nvPr/>
        </p:nvSpPr>
        <p:spPr>
          <a:xfrm>
            <a:off x="2202348" y="1667650"/>
            <a:ext cx="65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Chooses a</a:t>
            </a:r>
          </a:p>
          <a:p>
            <a:pPr algn="ctr"/>
            <a:r>
              <a:rPr lang="en-US" sz="900" dirty="0"/>
              <a:t>resident</a:t>
            </a:r>
            <a:endParaRPr lang="LID4096" sz="9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305B56D-48E0-154D-62D3-E822C7597371}"/>
              </a:ext>
            </a:extLst>
          </p:cNvPr>
          <p:cNvSpPr/>
          <p:nvPr/>
        </p:nvSpPr>
        <p:spPr>
          <a:xfrm>
            <a:off x="2455415" y="2036982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6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AB1632C-3780-2E68-5355-C2AFD8002CF8}"/>
              </a:ext>
            </a:extLst>
          </p:cNvPr>
          <p:cNvSpPr/>
          <p:nvPr/>
        </p:nvSpPr>
        <p:spPr>
          <a:xfrm>
            <a:off x="3783722" y="2539134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9</a:t>
            </a:r>
            <a:endParaRPr lang="LID4096" b="1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CA44AA-168B-184D-8333-D7D3F0A28BC2}"/>
              </a:ext>
            </a:extLst>
          </p:cNvPr>
          <p:cNvCxnSpPr>
            <a:cxnSpLocks/>
          </p:cNvCxnSpPr>
          <p:nvPr/>
        </p:nvCxnSpPr>
        <p:spPr>
          <a:xfrm>
            <a:off x="2197720" y="1677861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F05C4C6-B66C-B79D-1E8A-C7516FA34886}"/>
              </a:ext>
            </a:extLst>
          </p:cNvPr>
          <p:cNvSpPr txBox="1"/>
          <p:nvPr/>
        </p:nvSpPr>
        <p:spPr>
          <a:xfrm>
            <a:off x="2930895" y="1090223"/>
            <a:ext cx="7713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Login screen</a:t>
            </a:r>
            <a:endParaRPr lang="LID4096" sz="9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E825C53-E910-1CE6-CC6E-E7403498C370}"/>
              </a:ext>
            </a:extLst>
          </p:cNvPr>
          <p:cNvSpPr/>
          <p:nvPr/>
        </p:nvSpPr>
        <p:spPr>
          <a:xfrm>
            <a:off x="2832221" y="1133170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1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45851C-3419-0C1D-7278-DF7364A4650D}"/>
              </a:ext>
            </a:extLst>
          </p:cNvPr>
          <p:cNvSpPr txBox="1"/>
          <p:nvPr/>
        </p:nvSpPr>
        <p:spPr>
          <a:xfrm>
            <a:off x="2921850" y="857783"/>
            <a:ext cx="9300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Resident screen</a:t>
            </a:r>
            <a:endParaRPr lang="LID4096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6495500-6CBF-A21B-92C3-76464D9AB18C}"/>
              </a:ext>
            </a:extLst>
          </p:cNvPr>
          <p:cNvSpPr/>
          <p:nvPr/>
        </p:nvSpPr>
        <p:spPr>
          <a:xfrm>
            <a:off x="2823176" y="900730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5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8FDA04-50BA-DE44-D0DB-8AA3988842A0}"/>
              </a:ext>
            </a:extLst>
          </p:cNvPr>
          <p:cNvSpPr txBox="1"/>
          <p:nvPr/>
        </p:nvSpPr>
        <p:spPr>
          <a:xfrm>
            <a:off x="2921850" y="608189"/>
            <a:ext cx="7280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Task screen</a:t>
            </a:r>
            <a:endParaRPr lang="LID4096" sz="9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A50066A-3EDE-8A6F-62A9-AC7174997EAF}"/>
              </a:ext>
            </a:extLst>
          </p:cNvPr>
          <p:cNvSpPr/>
          <p:nvPr/>
        </p:nvSpPr>
        <p:spPr>
          <a:xfrm>
            <a:off x="2823176" y="651136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6C2BDC-6BAB-4A2E-E162-3A084C59BC6B}"/>
              </a:ext>
            </a:extLst>
          </p:cNvPr>
          <p:cNvSpPr txBox="1"/>
          <p:nvPr/>
        </p:nvSpPr>
        <p:spPr>
          <a:xfrm>
            <a:off x="2759218" y="618782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10</a:t>
            </a:r>
            <a:endParaRPr lang="LID4096" sz="8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77E16B-017B-F809-40E5-C23D56C136B0}"/>
              </a:ext>
            </a:extLst>
          </p:cNvPr>
          <p:cNvCxnSpPr>
            <a:cxnSpLocks/>
          </p:cNvCxnSpPr>
          <p:nvPr/>
        </p:nvCxnSpPr>
        <p:spPr>
          <a:xfrm>
            <a:off x="4000670" y="4604623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9D890E4-9268-C723-9249-55CD6DC4A8E1}"/>
              </a:ext>
            </a:extLst>
          </p:cNvPr>
          <p:cNvSpPr txBox="1"/>
          <p:nvPr/>
        </p:nvSpPr>
        <p:spPr>
          <a:xfrm>
            <a:off x="4061863" y="434447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Post note</a:t>
            </a:r>
            <a:endParaRPr lang="LID4096" sz="9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DEA7ABF-8B1E-A620-BBC8-AFA30A91E9EB}"/>
              </a:ext>
            </a:extLst>
          </p:cNvPr>
          <p:cNvCxnSpPr>
            <a:cxnSpLocks/>
          </p:cNvCxnSpPr>
          <p:nvPr/>
        </p:nvCxnSpPr>
        <p:spPr>
          <a:xfrm>
            <a:off x="8429121" y="3846883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4ADEF6F-91DA-7CC5-6BB5-2DB346C046EA}"/>
              </a:ext>
            </a:extLst>
          </p:cNvPr>
          <p:cNvSpPr txBox="1"/>
          <p:nvPr/>
        </p:nvSpPr>
        <p:spPr>
          <a:xfrm>
            <a:off x="8526459" y="347553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Textbox </a:t>
            </a:r>
            <a:br>
              <a:rPr lang="en-US" sz="900" dirty="0"/>
            </a:br>
            <a:r>
              <a:rPr lang="en-US" sz="900" dirty="0"/>
              <a:t>datatype</a:t>
            </a:r>
            <a:endParaRPr lang="LID4096" sz="9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37B242-6734-ECCF-8789-5CC7C4B86A8F}"/>
              </a:ext>
            </a:extLst>
          </p:cNvPr>
          <p:cNvSpPr txBox="1"/>
          <p:nvPr/>
        </p:nvSpPr>
        <p:spPr>
          <a:xfrm>
            <a:off x="4088117" y="4768689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Get tasks</a:t>
            </a:r>
            <a:endParaRPr lang="LID4096" sz="90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DA3E50D-433B-B485-D12B-4F4860B3B877}"/>
              </a:ext>
            </a:extLst>
          </p:cNvPr>
          <p:cNvGrpSpPr/>
          <p:nvPr/>
        </p:nvGrpSpPr>
        <p:grpSpPr>
          <a:xfrm>
            <a:off x="3287024" y="4272619"/>
            <a:ext cx="597325" cy="782442"/>
            <a:chOff x="4695975" y="3632947"/>
            <a:chExt cx="1043171" cy="1398291"/>
          </a:xfrm>
        </p:grpSpPr>
        <p:pic>
          <p:nvPicPr>
            <p:cNvPr id="72" name="Picture 71" descr="A black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F98D19F-BA15-724D-9AA1-2D87A94E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975" y="3632947"/>
              <a:ext cx="1043171" cy="1398291"/>
            </a:xfrm>
            <a:prstGeom prst="rect">
              <a:avLst/>
            </a:prstGeom>
          </p:spPr>
        </p:pic>
        <p:pic>
          <p:nvPicPr>
            <p:cNvPr id="73" name="Picture 4" descr="SIMPLE INTRODUCTION 2 PYTHON KIVY | APP DEVELOPMENT | Innovate Yourself">
              <a:extLst>
                <a:ext uri="{FF2B5EF4-FFF2-40B4-BE49-F238E27FC236}">
                  <a16:creationId xmlns:a16="http://schemas.microsoft.com/office/drawing/2014/main" id="{5AC18347-3E0D-390E-ABD5-22B702B18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6624" y="4101794"/>
              <a:ext cx="883093" cy="46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F5DA3C4-D821-8EFB-0E04-65F927573D63}"/>
              </a:ext>
            </a:extLst>
          </p:cNvPr>
          <p:cNvSpPr txBox="1"/>
          <p:nvPr/>
        </p:nvSpPr>
        <p:spPr>
          <a:xfrm>
            <a:off x="3261845" y="50243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mHealth </a:t>
            </a:r>
          </a:p>
          <a:p>
            <a:pPr algn="ctr"/>
            <a:r>
              <a:rPr lang="en-US" sz="900" dirty="0"/>
              <a:t>application</a:t>
            </a:r>
            <a:endParaRPr lang="LID4096" sz="9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E25890-DAA2-6E57-1016-9CA4A43466B2}"/>
              </a:ext>
            </a:extLst>
          </p:cNvPr>
          <p:cNvGrpSpPr/>
          <p:nvPr/>
        </p:nvGrpSpPr>
        <p:grpSpPr>
          <a:xfrm>
            <a:off x="1483623" y="4154986"/>
            <a:ext cx="772568" cy="1072006"/>
            <a:chOff x="1856509" y="1604012"/>
            <a:chExt cx="772568" cy="1072006"/>
          </a:xfrm>
        </p:grpSpPr>
        <p:pic>
          <p:nvPicPr>
            <p:cNvPr id="76" name="Picture 2" descr="181,000+ Healthcare Professional Icon Stock Illustrations, Royalty-Free  Vector Graphics &amp; Clip Art - iStock">
              <a:extLst>
                <a:ext uri="{FF2B5EF4-FFF2-40B4-BE49-F238E27FC236}">
                  <a16:creationId xmlns:a16="http://schemas.microsoft.com/office/drawing/2014/main" id="{B3605491-F63A-1149-6931-41DDDDE64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74510" y1="54490" x2="71078" y2="50204"/>
                          <a14:backgroundMark x1="23529" y1="58367" x2="29575" y2="50000"/>
                          <a14:backgroundMark x1="34314" y1="50612" x2="35784" y2="51020"/>
                          <a14:backgroundMark x1="35784" y1="52041" x2="35784" y2="52041"/>
                          <a14:backgroundMark x1="75327" y1="61429" x2="75327" y2="61429"/>
                          <a14:backgroundMark x1="81699" y1="60816" x2="75000" y2="48571"/>
                          <a14:backgroundMark x1="77288" y1="64694" x2="68464" y2="46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0" t="20719" r="29551" b="21126"/>
            <a:stretch/>
          </p:blipFill>
          <p:spPr bwMode="auto">
            <a:xfrm>
              <a:off x="1856509" y="1604012"/>
              <a:ext cx="772568" cy="86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1E40ED2-8505-8F5D-F21E-F82AD6FCDC93}"/>
                </a:ext>
              </a:extLst>
            </p:cNvPr>
            <p:cNvSpPr txBox="1"/>
            <p:nvPr/>
          </p:nvSpPr>
          <p:spPr>
            <a:xfrm>
              <a:off x="1886029" y="2445186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Caregivers</a:t>
              </a:r>
              <a:endParaRPr lang="LID4096" sz="900" dirty="0"/>
            </a:p>
          </p:txBody>
        </p: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B4960F3-0DF0-BBDD-EC60-C3DA1B5622B1}"/>
              </a:ext>
            </a:extLst>
          </p:cNvPr>
          <p:cNvSpPr/>
          <p:nvPr/>
        </p:nvSpPr>
        <p:spPr>
          <a:xfrm>
            <a:off x="4330293" y="4982592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1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CF97EF-7043-BC3A-FCC9-0327CF5B2DF6}"/>
              </a:ext>
            </a:extLst>
          </p:cNvPr>
          <p:cNvSpPr/>
          <p:nvPr/>
        </p:nvSpPr>
        <p:spPr>
          <a:xfrm>
            <a:off x="4332332" y="4189031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4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21544E7-5FAD-26E4-3C27-AE36C9E7E552}"/>
              </a:ext>
            </a:extLst>
          </p:cNvPr>
          <p:cNvSpPr/>
          <p:nvPr/>
        </p:nvSpPr>
        <p:spPr>
          <a:xfrm>
            <a:off x="2621771" y="4219608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3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BA6D8D7-D964-DDE5-C68E-4E3DA48C5EF4}"/>
              </a:ext>
            </a:extLst>
          </p:cNvPr>
          <p:cNvSpPr/>
          <p:nvPr/>
        </p:nvSpPr>
        <p:spPr>
          <a:xfrm>
            <a:off x="8734188" y="3335289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3</a:t>
            </a:r>
            <a:endParaRPr lang="LID4096" b="1" dirty="0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1718BD-7D3E-3466-202B-4C6BDB70A052}"/>
              </a:ext>
            </a:extLst>
          </p:cNvPr>
          <p:cNvGrpSpPr/>
          <p:nvPr/>
        </p:nvGrpSpPr>
        <p:grpSpPr>
          <a:xfrm>
            <a:off x="9183612" y="3221329"/>
            <a:ext cx="872869" cy="1032599"/>
            <a:chOff x="7113702" y="4054807"/>
            <a:chExt cx="872869" cy="1032599"/>
          </a:xfrm>
        </p:grpSpPr>
        <p:pic>
          <p:nvPicPr>
            <p:cNvPr id="83" name="Picture 10" descr="The Hub | DCR Solutions">
              <a:extLst>
                <a:ext uri="{FF2B5EF4-FFF2-40B4-BE49-F238E27FC236}">
                  <a16:creationId xmlns:a16="http://schemas.microsoft.com/office/drawing/2014/main" id="{E34F4603-DF2D-F8B5-892E-4621524FA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743" y="4302539"/>
              <a:ext cx="554036" cy="55403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F402EB3-8B2E-2FB8-E9DC-0E7C0B741174}"/>
                </a:ext>
              </a:extLst>
            </p:cNvPr>
            <p:cNvSpPr txBox="1"/>
            <p:nvPr/>
          </p:nvSpPr>
          <p:spPr>
            <a:xfrm>
              <a:off x="7113702" y="4856574"/>
              <a:ext cx="8178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DCR Designer</a:t>
              </a:r>
              <a:endParaRPr lang="LID4096" sz="900" dirty="0"/>
            </a:p>
          </p:txBody>
        </p:sp>
        <p:pic>
          <p:nvPicPr>
            <p:cNvPr id="85" name="Picture 2" descr="Search by image thumbnail">
              <a:extLst>
                <a:ext uri="{FF2B5EF4-FFF2-40B4-BE49-F238E27FC236}">
                  <a16:creationId xmlns:a16="http://schemas.microsoft.com/office/drawing/2014/main" id="{317247DC-7906-8784-7873-438B52C4E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8500" y1="22500" x2="75500" y2="53000"/>
                          <a14:foregroundMark x1="82000" y1="63000" x2="85500" y2="7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216" y="4054807"/>
              <a:ext cx="534355" cy="534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C235C50-7448-A516-17B9-74EB5E1D01F5}"/>
              </a:ext>
            </a:extLst>
          </p:cNvPr>
          <p:cNvGrpSpPr/>
          <p:nvPr/>
        </p:nvGrpSpPr>
        <p:grpSpPr>
          <a:xfrm>
            <a:off x="4814943" y="4224725"/>
            <a:ext cx="819357" cy="1092700"/>
            <a:chOff x="8016696" y="4158396"/>
            <a:chExt cx="819357" cy="109270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67CBA2-1A83-4F1C-EB8A-0D5BE2EA436E}"/>
                </a:ext>
              </a:extLst>
            </p:cNvPr>
            <p:cNvSpPr txBox="1"/>
            <p:nvPr/>
          </p:nvSpPr>
          <p:spPr>
            <a:xfrm>
              <a:off x="8016696" y="4881764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DCR Active </a:t>
              </a:r>
            </a:p>
            <a:p>
              <a:pPr algn="ctr"/>
              <a:r>
                <a:rPr lang="en-US" sz="900" dirty="0"/>
                <a:t>Repository</a:t>
              </a:r>
              <a:endParaRPr lang="LID4096" sz="900" dirty="0"/>
            </a:p>
          </p:txBody>
        </p:sp>
        <p:pic>
          <p:nvPicPr>
            <p:cNvPr id="88" name="Picture 10" descr="The Hub | DCR Solutions">
              <a:extLst>
                <a:ext uri="{FF2B5EF4-FFF2-40B4-BE49-F238E27FC236}">
                  <a16:creationId xmlns:a16="http://schemas.microsoft.com/office/drawing/2014/main" id="{A8F88104-6E25-A977-1109-E6C2DD965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1242" y="4312144"/>
              <a:ext cx="554036" cy="55403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Rest API icon PNG and SVG Vector Free Download">
              <a:extLst>
                <a:ext uri="{FF2B5EF4-FFF2-40B4-BE49-F238E27FC236}">
                  <a16:creationId xmlns:a16="http://schemas.microsoft.com/office/drawing/2014/main" id="{7B01821F-ABEF-561E-E4DF-C0BF2FF8D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4745" y="4158396"/>
              <a:ext cx="451308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F5F333E-3CF1-C934-E8F7-895E20E95033}"/>
              </a:ext>
            </a:extLst>
          </p:cNvPr>
          <p:cNvSpPr txBox="1"/>
          <p:nvPr/>
        </p:nvSpPr>
        <p:spPr>
          <a:xfrm>
            <a:off x="2225424" y="436468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Write and </a:t>
            </a:r>
            <a:br>
              <a:rPr lang="en-US" sz="900" dirty="0"/>
            </a:br>
            <a:r>
              <a:rPr lang="en-US" sz="900" dirty="0"/>
              <a:t>upload new note</a:t>
            </a:r>
            <a:endParaRPr lang="LID4096" sz="9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75DF89B-F7EF-B803-4DFE-5DB5DF4726DB}"/>
              </a:ext>
            </a:extLst>
          </p:cNvPr>
          <p:cNvSpPr txBox="1"/>
          <p:nvPr/>
        </p:nvSpPr>
        <p:spPr>
          <a:xfrm>
            <a:off x="2192061" y="4734021"/>
            <a:ext cx="10647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Open notes screen</a:t>
            </a:r>
            <a:endParaRPr lang="LID4096" sz="900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2A873BF-6396-571A-F052-5633E97610C4}"/>
              </a:ext>
            </a:extLst>
          </p:cNvPr>
          <p:cNvSpPr/>
          <p:nvPr/>
        </p:nvSpPr>
        <p:spPr>
          <a:xfrm>
            <a:off x="2620351" y="4966638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6</a:t>
            </a:r>
            <a:endParaRPr lang="LID4096" b="1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2FAD2BD-BC62-24D9-44B7-A877B770899A}"/>
              </a:ext>
            </a:extLst>
          </p:cNvPr>
          <p:cNvCxnSpPr>
            <a:cxnSpLocks/>
          </p:cNvCxnSpPr>
          <p:nvPr/>
        </p:nvCxnSpPr>
        <p:spPr>
          <a:xfrm>
            <a:off x="2391810" y="4744232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ECB64E1-E5C7-5961-6A15-3433BCA5756F}"/>
              </a:ext>
            </a:extLst>
          </p:cNvPr>
          <p:cNvSpPr txBox="1"/>
          <p:nvPr/>
        </p:nvSpPr>
        <p:spPr>
          <a:xfrm>
            <a:off x="3172556" y="4066043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New note screen</a:t>
            </a:r>
            <a:endParaRPr lang="LID4096" sz="900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DEC1948-CDF9-B7AC-5E1D-47E193A57307}"/>
              </a:ext>
            </a:extLst>
          </p:cNvPr>
          <p:cNvSpPr/>
          <p:nvPr/>
        </p:nvSpPr>
        <p:spPr>
          <a:xfrm>
            <a:off x="3073882" y="4108990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2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4C8B751-AC9A-F55B-35D5-EF345FD4A7ED}"/>
              </a:ext>
            </a:extLst>
          </p:cNvPr>
          <p:cNvSpPr txBox="1"/>
          <p:nvPr/>
        </p:nvSpPr>
        <p:spPr>
          <a:xfrm>
            <a:off x="3163511" y="3833603"/>
            <a:ext cx="7954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Notes screen</a:t>
            </a:r>
            <a:endParaRPr lang="LID4096" sz="900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559BFB1-D5F3-0B10-1A43-8573BB1AE681}"/>
              </a:ext>
            </a:extLst>
          </p:cNvPr>
          <p:cNvSpPr/>
          <p:nvPr/>
        </p:nvSpPr>
        <p:spPr>
          <a:xfrm>
            <a:off x="3064837" y="3876550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7</a:t>
            </a:r>
            <a:endParaRPr lang="LID4096" b="1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9844DCC-9033-8EFA-63A4-57AF18A14572}"/>
              </a:ext>
            </a:extLst>
          </p:cNvPr>
          <p:cNvCxnSpPr>
            <a:cxnSpLocks/>
          </p:cNvCxnSpPr>
          <p:nvPr/>
        </p:nvCxnSpPr>
        <p:spPr>
          <a:xfrm flipH="1">
            <a:off x="4000670" y="4771075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ADA0F1BB-AEEB-7F7D-2707-8E920AD2B289}"/>
              </a:ext>
            </a:extLst>
          </p:cNvPr>
          <p:cNvSpPr txBox="1"/>
          <p:nvPr/>
        </p:nvSpPr>
        <p:spPr>
          <a:xfrm>
            <a:off x="4096956" y="5127530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Get note</a:t>
            </a:r>
            <a:endParaRPr lang="LID4096" sz="900" dirty="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FB4C342-F117-560C-9419-F90B32073004}"/>
              </a:ext>
            </a:extLst>
          </p:cNvPr>
          <p:cNvSpPr/>
          <p:nvPr/>
        </p:nvSpPr>
        <p:spPr>
          <a:xfrm>
            <a:off x="4339132" y="5341433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5</a:t>
            </a:r>
            <a:endParaRPr lang="LID4096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B1BAD4-0F8E-F409-C0E6-31FE3548B04F}"/>
              </a:ext>
            </a:extLst>
          </p:cNvPr>
          <p:cNvGrpSpPr/>
          <p:nvPr/>
        </p:nvGrpSpPr>
        <p:grpSpPr>
          <a:xfrm>
            <a:off x="482624" y="392256"/>
            <a:ext cx="772568" cy="1072006"/>
            <a:chOff x="1856509" y="1604012"/>
            <a:chExt cx="772568" cy="1072006"/>
          </a:xfrm>
        </p:grpSpPr>
        <p:pic>
          <p:nvPicPr>
            <p:cNvPr id="3" name="Picture 2" descr="181,000+ Healthcare Professional Icon Stock Illustrations, Royalty-Free  Vector Graphics &amp; Clip Art - iStock">
              <a:extLst>
                <a:ext uri="{FF2B5EF4-FFF2-40B4-BE49-F238E27FC236}">
                  <a16:creationId xmlns:a16="http://schemas.microsoft.com/office/drawing/2014/main" id="{2B1EB6E1-4082-AEAE-72D8-BCCE3081C2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74510" y1="54490" x2="71078" y2="50204"/>
                          <a14:backgroundMark x1="23529" y1="58367" x2="29575" y2="50000"/>
                          <a14:backgroundMark x1="34314" y1="50612" x2="35784" y2="51020"/>
                          <a14:backgroundMark x1="35784" y1="52041" x2="35784" y2="52041"/>
                          <a14:backgroundMark x1="75327" y1="61429" x2="75327" y2="61429"/>
                          <a14:backgroundMark x1="81699" y1="60816" x2="75000" y2="48571"/>
                          <a14:backgroundMark x1="77288" y1="64694" x2="68464" y2="46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0" t="20719" r="29551" b="21126"/>
            <a:stretch/>
          </p:blipFill>
          <p:spPr bwMode="auto">
            <a:xfrm>
              <a:off x="1856509" y="1604012"/>
              <a:ext cx="772568" cy="86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D1CAFD-C753-B7DB-D726-DDC5B94463C9}"/>
                </a:ext>
              </a:extLst>
            </p:cNvPr>
            <p:cNvSpPr txBox="1"/>
            <p:nvPr/>
          </p:nvSpPr>
          <p:spPr>
            <a:xfrm>
              <a:off x="1886029" y="2445186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Caregivers</a:t>
              </a:r>
              <a:endParaRPr lang="LID4096" sz="90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B0326D-7B27-8C5D-88C1-44B3A5D0E54E}"/>
              </a:ext>
            </a:extLst>
          </p:cNvPr>
          <p:cNvCxnSpPr>
            <a:cxnSpLocks/>
          </p:cNvCxnSpPr>
          <p:nvPr/>
        </p:nvCxnSpPr>
        <p:spPr>
          <a:xfrm>
            <a:off x="1406714" y="1056686"/>
            <a:ext cx="432378" cy="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CCCA25-CA62-9C14-5A0C-35FEBD9BA40D}"/>
              </a:ext>
            </a:extLst>
          </p:cNvPr>
          <p:cNvSpPr txBox="1"/>
          <p:nvPr/>
        </p:nvSpPr>
        <p:spPr>
          <a:xfrm>
            <a:off x="1402754" y="1030748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Login</a:t>
            </a:r>
            <a:endParaRPr lang="LID4096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F1CB34-D181-7BEA-DF6B-CB22C3430615}"/>
              </a:ext>
            </a:extLst>
          </p:cNvPr>
          <p:cNvGrpSpPr/>
          <p:nvPr/>
        </p:nvGrpSpPr>
        <p:grpSpPr>
          <a:xfrm>
            <a:off x="1986654" y="326462"/>
            <a:ext cx="1043171" cy="1751071"/>
            <a:chOff x="3314922" y="1621685"/>
            <a:chExt cx="1043171" cy="17510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7081FC-AF20-20AC-29E0-EEDFF6D18F40}"/>
                </a:ext>
              </a:extLst>
            </p:cNvPr>
            <p:cNvGrpSpPr/>
            <p:nvPr/>
          </p:nvGrpSpPr>
          <p:grpSpPr>
            <a:xfrm>
              <a:off x="3314922" y="1621685"/>
              <a:ext cx="1043171" cy="1398291"/>
              <a:chOff x="4695975" y="3632947"/>
              <a:chExt cx="1043171" cy="1398291"/>
            </a:xfrm>
          </p:grpSpPr>
          <p:pic>
            <p:nvPicPr>
              <p:cNvPr id="10" name="Picture 9" descr="A black rectangular object with a black border&#10;&#10;Description automatically generated">
                <a:extLst>
                  <a:ext uri="{FF2B5EF4-FFF2-40B4-BE49-F238E27FC236}">
                    <a16:creationId xmlns:a16="http://schemas.microsoft.com/office/drawing/2014/main" id="{1765912A-682E-C55F-ECE3-5D4842B61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5975" y="3632947"/>
                <a:ext cx="1043171" cy="1398291"/>
              </a:xfrm>
              <a:prstGeom prst="rect">
                <a:avLst/>
              </a:prstGeom>
            </p:spPr>
          </p:pic>
          <p:pic>
            <p:nvPicPr>
              <p:cNvPr id="11" name="Picture 4" descr="SIMPLE INTRODUCTION 2 PYTHON KIVY | APP DEVELOPMENT | Innovate Yourself">
                <a:extLst>
                  <a:ext uri="{FF2B5EF4-FFF2-40B4-BE49-F238E27FC236}">
                    <a16:creationId xmlns:a16="http://schemas.microsoft.com/office/drawing/2014/main" id="{B4653B15-8390-65CF-B090-A9E341D90F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6624" y="4101794"/>
                <a:ext cx="883093" cy="461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383C2B-05C4-EA17-D22D-131EF049EFFB}"/>
                </a:ext>
              </a:extLst>
            </p:cNvPr>
            <p:cNvSpPr txBox="1"/>
            <p:nvPr/>
          </p:nvSpPr>
          <p:spPr>
            <a:xfrm>
              <a:off x="3507952" y="3003424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mHealth </a:t>
              </a:r>
            </a:p>
            <a:p>
              <a:pPr algn="ctr"/>
              <a:r>
                <a:rPr lang="en-US" sz="900" dirty="0"/>
                <a:t>application</a:t>
              </a:r>
              <a:endParaRPr lang="LID4096" sz="9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A72690-BDDE-27DA-3D28-F43E42CBBDFD}"/>
              </a:ext>
            </a:extLst>
          </p:cNvPr>
          <p:cNvGrpSpPr/>
          <p:nvPr/>
        </p:nvGrpSpPr>
        <p:grpSpPr>
          <a:xfrm>
            <a:off x="3761287" y="338945"/>
            <a:ext cx="966931" cy="1213136"/>
            <a:chOff x="5214223" y="2473335"/>
            <a:chExt cx="966931" cy="1213136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99560636-786D-6899-65C3-7FBBA2995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223" y="2473335"/>
              <a:ext cx="784643" cy="405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computer and server with cloud and arrows">
              <a:extLst>
                <a:ext uri="{FF2B5EF4-FFF2-40B4-BE49-F238E27FC236}">
                  <a16:creationId xmlns:a16="http://schemas.microsoft.com/office/drawing/2014/main" id="{2B11A41A-E513-E341-B616-8B31FCAE9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42" r="65352" b="8810"/>
            <a:stretch/>
          </p:blipFill>
          <p:spPr>
            <a:xfrm>
              <a:off x="5477678" y="2891390"/>
              <a:ext cx="489735" cy="6212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FBD25C-E82D-8115-6491-B5FF2CAFD1B3}"/>
                </a:ext>
              </a:extLst>
            </p:cNvPr>
            <p:cNvSpPr txBox="1"/>
            <p:nvPr/>
          </p:nvSpPr>
          <p:spPr>
            <a:xfrm>
              <a:off x="5214223" y="3455639"/>
              <a:ext cx="9669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MySQL database</a:t>
              </a:r>
              <a:endParaRPr lang="LID4096" sz="90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570C82-2BDB-523D-9ABF-0BCBA94FB95C}"/>
              </a:ext>
            </a:extLst>
          </p:cNvPr>
          <p:cNvCxnSpPr>
            <a:cxnSpLocks/>
          </p:cNvCxnSpPr>
          <p:nvPr/>
        </p:nvCxnSpPr>
        <p:spPr>
          <a:xfrm>
            <a:off x="3148085" y="937602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38AA78-B110-E1BC-A8A7-69DFF9978861}"/>
              </a:ext>
            </a:extLst>
          </p:cNvPr>
          <p:cNvSpPr txBox="1"/>
          <p:nvPr/>
        </p:nvSpPr>
        <p:spPr>
          <a:xfrm>
            <a:off x="3110474" y="71468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Checks input</a:t>
            </a:r>
            <a:endParaRPr lang="LID4096" sz="9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92FCA1-CC69-B75F-C900-029B42103222}"/>
              </a:ext>
            </a:extLst>
          </p:cNvPr>
          <p:cNvCxnSpPr>
            <a:cxnSpLocks/>
          </p:cNvCxnSpPr>
          <p:nvPr/>
        </p:nvCxnSpPr>
        <p:spPr>
          <a:xfrm flipH="1">
            <a:off x="3144366" y="1219525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4D29DF-7321-D7CB-2E82-4D8743D3A07A}"/>
              </a:ext>
            </a:extLst>
          </p:cNvPr>
          <p:cNvSpPr txBox="1"/>
          <p:nvPr/>
        </p:nvSpPr>
        <p:spPr>
          <a:xfrm>
            <a:off x="3106021" y="1002598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Valid or not</a:t>
            </a:r>
            <a:endParaRPr lang="LID4096" sz="9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6D2A51C-419C-ACF9-5641-7F7FF20A74FF}"/>
              </a:ext>
            </a:extLst>
          </p:cNvPr>
          <p:cNvSpPr/>
          <p:nvPr/>
        </p:nvSpPr>
        <p:spPr>
          <a:xfrm>
            <a:off x="1556403" y="825855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1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6DA328B-CB97-F7AA-882E-734AD933703B}"/>
              </a:ext>
            </a:extLst>
          </p:cNvPr>
          <p:cNvSpPr/>
          <p:nvPr/>
        </p:nvSpPr>
        <p:spPr>
          <a:xfrm>
            <a:off x="3416385" y="578766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2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E4B1D14-6B75-1381-ABF5-E4C208B74D4E}"/>
              </a:ext>
            </a:extLst>
          </p:cNvPr>
          <p:cNvSpPr/>
          <p:nvPr/>
        </p:nvSpPr>
        <p:spPr>
          <a:xfrm>
            <a:off x="3431941" y="1305731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3</a:t>
            </a:r>
            <a:endParaRPr lang="LID4096" b="1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48B4AB-1E09-D416-464E-DA7B4A6ADB81}"/>
              </a:ext>
            </a:extLst>
          </p:cNvPr>
          <p:cNvCxnSpPr>
            <a:cxnSpLocks/>
          </p:cNvCxnSpPr>
          <p:nvPr/>
        </p:nvCxnSpPr>
        <p:spPr>
          <a:xfrm>
            <a:off x="1336222" y="3021638"/>
            <a:ext cx="432378" cy="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9E382D-6E03-3EC1-5415-E034FEF6CC16}"/>
              </a:ext>
            </a:extLst>
          </p:cNvPr>
          <p:cNvCxnSpPr>
            <a:cxnSpLocks/>
          </p:cNvCxnSpPr>
          <p:nvPr/>
        </p:nvCxnSpPr>
        <p:spPr>
          <a:xfrm>
            <a:off x="3054325" y="2527740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00A33BA-FB82-B601-BA03-AFAFC8A5DEFB}"/>
              </a:ext>
            </a:extLst>
          </p:cNvPr>
          <p:cNvSpPr txBox="1"/>
          <p:nvPr/>
        </p:nvSpPr>
        <p:spPr>
          <a:xfrm>
            <a:off x="3016714" y="2304819"/>
            <a:ext cx="8290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Request tasks</a:t>
            </a:r>
            <a:endParaRPr lang="LID4096" sz="900" dirty="0"/>
          </a:p>
        </p:txBody>
      </p:sp>
      <p:pic>
        <p:nvPicPr>
          <p:cNvPr id="67" name="Picture 6" descr="Rest API icon PNG and SVG Vector Free Download">
            <a:extLst>
              <a:ext uri="{FF2B5EF4-FFF2-40B4-BE49-F238E27FC236}">
                <a16:creationId xmlns:a16="http://schemas.microsoft.com/office/drawing/2014/main" id="{27482921-7B78-CFED-4103-D6839A50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93" y="2237304"/>
            <a:ext cx="649966" cy="5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3D4A4FC-180F-917E-5020-60016171FDC8}"/>
              </a:ext>
            </a:extLst>
          </p:cNvPr>
          <p:cNvCxnSpPr>
            <a:cxnSpLocks/>
          </p:cNvCxnSpPr>
          <p:nvPr/>
        </p:nvCxnSpPr>
        <p:spPr>
          <a:xfrm>
            <a:off x="4650202" y="2535651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732E153-EFB0-33B0-1D12-AE7ABF7EF854}"/>
              </a:ext>
            </a:extLst>
          </p:cNvPr>
          <p:cNvSpPr txBox="1"/>
          <p:nvPr/>
        </p:nvSpPr>
        <p:spPr>
          <a:xfrm>
            <a:off x="4630208" y="2304819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request</a:t>
            </a:r>
            <a:endParaRPr lang="LID4096" sz="9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076E9DF-0752-3F04-F906-03DCEC95F027}"/>
              </a:ext>
            </a:extLst>
          </p:cNvPr>
          <p:cNvCxnSpPr>
            <a:cxnSpLocks/>
          </p:cNvCxnSpPr>
          <p:nvPr/>
        </p:nvCxnSpPr>
        <p:spPr>
          <a:xfrm flipH="1">
            <a:off x="4666881" y="2823568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B00748D-18F6-A806-37B7-E389B2155EE1}"/>
              </a:ext>
            </a:extLst>
          </p:cNvPr>
          <p:cNvSpPr txBox="1"/>
          <p:nvPr/>
        </p:nvSpPr>
        <p:spPr>
          <a:xfrm>
            <a:off x="4607783" y="2593288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response</a:t>
            </a:r>
            <a:endParaRPr lang="LID4096" sz="9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5F7FCD9-F8FC-0DB9-B33E-FF9206814C80}"/>
              </a:ext>
            </a:extLst>
          </p:cNvPr>
          <p:cNvCxnSpPr>
            <a:cxnSpLocks/>
          </p:cNvCxnSpPr>
          <p:nvPr/>
        </p:nvCxnSpPr>
        <p:spPr>
          <a:xfrm flipH="1">
            <a:off x="3050606" y="2809663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A61D943-1E15-116F-DFFB-6AE408600C39}"/>
              </a:ext>
            </a:extLst>
          </p:cNvPr>
          <p:cNvSpPr txBox="1"/>
          <p:nvPr/>
        </p:nvSpPr>
        <p:spPr>
          <a:xfrm>
            <a:off x="3108447" y="259328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Get  tasks</a:t>
            </a:r>
            <a:endParaRPr lang="LID4096" sz="90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9D92FDD-F159-01A0-94D7-D602FE68175E}"/>
              </a:ext>
            </a:extLst>
          </p:cNvPr>
          <p:cNvGrpSpPr/>
          <p:nvPr/>
        </p:nvGrpSpPr>
        <p:grpSpPr>
          <a:xfrm>
            <a:off x="3734275" y="3174143"/>
            <a:ext cx="966931" cy="1213136"/>
            <a:chOff x="5214223" y="2473335"/>
            <a:chExt cx="966931" cy="1213136"/>
          </a:xfrm>
        </p:grpSpPr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1D1068C6-9A63-E410-9D8C-0FD56EF54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223" y="2473335"/>
              <a:ext cx="784643" cy="405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75" descr="A computer and server with cloud and arrows">
              <a:extLst>
                <a:ext uri="{FF2B5EF4-FFF2-40B4-BE49-F238E27FC236}">
                  <a16:creationId xmlns:a16="http://schemas.microsoft.com/office/drawing/2014/main" id="{C9D9AD0E-4879-392D-8ABF-8C442E1BA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42" r="65352" b="8810"/>
            <a:stretch/>
          </p:blipFill>
          <p:spPr>
            <a:xfrm>
              <a:off x="5477678" y="2891390"/>
              <a:ext cx="489735" cy="62120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AD655A-5C43-086E-72DC-A7A983042768}"/>
                </a:ext>
              </a:extLst>
            </p:cNvPr>
            <p:cNvSpPr txBox="1"/>
            <p:nvPr/>
          </p:nvSpPr>
          <p:spPr>
            <a:xfrm>
              <a:off x="5214223" y="3455639"/>
              <a:ext cx="9669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MySQL database</a:t>
              </a:r>
              <a:endParaRPr lang="LID4096" sz="900" dirty="0"/>
            </a:p>
          </p:txBody>
        </p:sp>
      </p:grpSp>
      <p:pic>
        <p:nvPicPr>
          <p:cNvPr id="78" name="Picture 10" descr="The Hub | DCR Solutions">
            <a:extLst>
              <a:ext uri="{FF2B5EF4-FFF2-40B4-BE49-F238E27FC236}">
                <a16:creationId xmlns:a16="http://schemas.microsoft.com/office/drawing/2014/main" id="{F2BF6295-14C3-D1BB-82B4-75515120B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72" y="2237305"/>
            <a:ext cx="554036" cy="55403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A7A6E44-CBBD-D211-CB3B-E291246E6A18}"/>
              </a:ext>
            </a:extLst>
          </p:cNvPr>
          <p:cNvSpPr txBox="1"/>
          <p:nvPr/>
        </p:nvSpPr>
        <p:spPr>
          <a:xfrm>
            <a:off x="5486731" y="2791340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DCR Solutions</a:t>
            </a:r>
            <a:endParaRPr lang="LID4096" sz="9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55DED8-1526-7AC9-BA2B-8D5E17338A46}"/>
              </a:ext>
            </a:extLst>
          </p:cNvPr>
          <p:cNvSpPr txBox="1"/>
          <p:nvPr/>
        </p:nvSpPr>
        <p:spPr>
          <a:xfrm>
            <a:off x="3837806" y="2826437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RESTful API</a:t>
            </a:r>
            <a:endParaRPr lang="LID4096" sz="900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874464-4A52-2028-25F2-6BB418BD5261}"/>
              </a:ext>
            </a:extLst>
          </p:cNvPr>
          <p:cNvGrpSpPr/>
          <p:nvPr/>
        </p:nvGrpSpPr>
        <p:grpSpPr>
          <a:xfrm>
            <a:off x="1834974" y="2322493"/>
            <a:ext cx="1043171" cy="1751071"/>
            <a:chOff x="3314922" y="1621685"/>
            <a:chExt cx="1043171" cy="175107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F4C6C32-0D17-6320-3810-C68D20FC9E4F}"/>
                </a:ext>
              </a:extLst>
            </p:cNvPr>
            <p:cNvGrpSpPr/>
            <p:nvPr/>
          </p:nvGrpSpPr>
          <p:grpSpPr>
            <a:xfrm>
              <a:off x="3314922" y="1621685"/>
              <a:ext cx="1043171" cy="1398291"/>
              <a:chOff x="4695975" y="3632947"/>
              <a:chExt cx="1043171" cy="1398291"/>
            </a:xfrm>
          </p:grpSpPr>
          <p:pic>
            <p:nvPicPr>
              <p:cNvPr id="84" name="Picture 83" descr="A black rectangular object with a black border&#10;&#10;Description automatically generated">
                <a:extLst>
                  <a:ext uri="{FF2B5EF4-FFF2-40B4-BE49-F238E27FC236}">
                    <a16:creationId xmlns:a16="http://schemas.microsoft.com/office/drawing/2014/main" id="{9D4D5F3D-5721-086D-8B81-74CE2476B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5975" y="3632947"/>
                <a:ext cx="1043171" cy="1398291"/>
              </a:xfrm>
              <a:prstGeom prst="rect">
                <a:avLst/>
              </a:prstGeom>
            </p:spPr>
          </p:pic>
          <p:pic>
            <p:nvPicPr>
              <p:cNvPr id="85" name="Picture 4" descr="SIMPLE INTRODUCTION 2 PYTHON KIVY | APP DEVELOPMENT | Innovate Yourself">
                <a:extLst>
                  <a:ext uri="{FF2B5EF4-FFF2-40B4-BE49-F238E27FC236}">
                    <a16:creationId xmlns:a16="http://schemas.microsoft.com/office/drawing/2014/main" id="{EFB31C4B-99DC-149D-D0F2-471FF7D1DF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6624" y="4101794"/>
                <a:ext cx="883093" cy="461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F6940A-F0E0-51C0-5F25-87CE585FBB1E}"/>
                </a:ext>
              </a:extLst>
            </p:cNvPr>
            <p:cNvSpPr txBox="1"/>
            <p:nvPr/>
          </p:nvSpPr>
          <p:spPr>
            <a:xfrm>
              <a:off x="3507952" y="3003424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mHealth </a:t>
              </a:r>
            </a:p>
            <a:p>
              <a:pPr algn="ctr"/>
              <a:r>
                <a:rPr lang="en-US" sz="900" dirty="0"/>
                <a:t>application</a:t>
              </a:r>
              <a:endParaRPr lang="LID4096" sz="900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2239FB-D568-C3BD-14ED-52EA6A2161FE}"/>
              </a:ext>
            </a:extLst>
          </p:cNvPr>
          <p:cNvGrpSpPr/>
          <p:nvPr/>
        </p:nvGrpSpPr>
        <p:grpSpPr>
          <a:xfrm>
            <a:off x="512144" y="2428645"/>
            <a:ext cx="772568" cy="1072006"/>
            <a:chOff x="1856509" y="1604012"/>
            <a:chExt cx="772568" cy="1072006"/>
          </a:xfrm>
        </p:grpSpPr>
        <p:pic>
          <p:nvPicPr>
            <p:cNvPr id="87" name="Picture 2" descr="181,000+ Healthcare Professional Icon Stock Illustrations, Royalty-Free  Vector Graphics &amp; Clip Art - iStock">
              <a:extLst>
                <a:ext uri="{FF2B5EF4-FFF2-40B4-BE49-F238E27FC236}">
                  <a16:creationId xmlns:a16="http://schemas.microsoft.com/office/drawing/2014/main" id="{3D30984B-A1B1-00E9-CE63-0D6CE2A16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74510" y1="54490" x2="71078" y2="50204"/>
                          <a14:backgroundMark x1="23529" y1="58367" x2="29575" y2="50000"/>
                          <a14:backgroundMark x1="34314" y1="50612" x2="35784" y2="51020"/>
                          <a14:backgroundMark x1="35784" y1="52041" x2="35784" y2="52041"/>
                          <a14:backgroundMark x1="75327" y1="61429" x2="75327" y2="61429"/>
                          <a14:backgroundMark x1="81699" y1="60816" x2="75000" y2="48571"/>
                          <a14:backgroundMark x1="77288" y1="64694" x2="68464" y2="46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0" t="20719" r="29551" b="21126"/>
            <a:stretch/>
          </p:blipFill>
          <p:spPr bwMode="auto">
            <a:xfrm>
              <a:off x="1856509" y="1604012"/>
              <a:ext cx="772568" cy="86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F95E2DA-9D03-5DE5-BA3D-31B6F471CD8D}"/>
                </a:ext>
              </a:extLst>
            </p:cNvPr>
            <p:cNvSpPr txBox="1"/>
            <p:nvPr/>
          </p:nvSpPr>
          <p:spPr>
            <a:xfrm>
              <a:off x="1886029" y="2445186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Caregivers</a:t>
              </a:r>
              <a:endParaRPr lang="LID4096" sz="900" dirty="0"/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431B3B4-5C84-8A54-5E8B-7C383FD970ED}"/>
              </a:ext>
            </a:extLst>
          </p:cNvPr>
          <p:cNvCxnSpPr>
            <a:cxnSpLocks/>
          </p:cNvCxnSpPr>
          <p:nvPr/>
        </p:nvCxnSpPr>
        <p:spPr>
          <a:xfrm>
            <a:off x="3086523" y="3338239"/>
            <a:ext cx="636971" cy="32708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4A4885E-9D55-FA8C-D20D-218A2668795F}"/>
              </a:ext>
            </a:extLst>
          </p:cNvPr>
          <p:cNvSpPr txBox="1"/>
          <p:nvPr/>
        </p:nvSpPr>
        <p:spPr>
          <a:xfrm rot="1651533">
            <a:off x="2866700" y="3261410"/>
            <a:ext cx="11063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Request resident ID</a:t>
            </a:r>
            <a:endParaRPr lang="LID4096" sz="900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0ADBFBC-AB7E-C388-242E-93D123189249}"/>
              </a:ext>
            </a:extLst>
          </p:cNvPr>
          <p:cNvCxnSpPr>
            <a:cxnSpLocks/>
          </p:cNvCxnSpPr>
          <p:nvPr/>
        </p:nvCxnSpPr>
        <p:spPr>
          <a:xfrm flipH="1" flipV="1">
            <a:off x="2962229" y="3595400"/>
            <a:ext cx="677278" cy="34713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1564383-D073-B6EC-5975-DFCD83560A0A}"/>
              </a:ext>
            </a:extLst>
          </p:cNvPr>
          <p:cNvSpPr txBox="1"/>
          <p:nvPr/>
        </p:nvSpPr>
        <p:spPr>
          <a:xfrm rot="1675041">
            <a:off x="2879856" y="3554307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Get resident ID</a:t>
            </a:r>
            <a:endParaRPr lang="LID4096" sz="9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FA13F91-2ED5-8E44-BABE-CAF42C90A027}"/>
              </a:ext>
            </a:extLst>
          </p:cNvPr>
          <p:cNvSpPr/>
          <p:nvPr/>
        </p:nvSpPr>
        <p:spPr>
          <a:xfrm>
            <a:off x="3394266" y="2876700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7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34A2395-5E90-9D5F-C0C0-4C0D6D518C13}"/>
              </a:ext>
            </a:extLst>
          </p:cNvPr>
          <p:cNvSpPr/>
          <p:nvPr/>
        </p:nvSpPr>
        <p:spPr>
          <a:xfrm>
            <a:off x="3369796" y="2209589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4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550D74A-66D5-C21C-B249-AF9FBE1A09FB}"/>
              </a:ext>
            </a:extLst>
          </p:cNvPr>
          <p:cNvSpPr/>
          <p:nvPr/>
        </p:nvSpPr>
        <p:spPr>
          <a:xfrm>
            <a:off x="3418408" y="3186150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2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E09A6BA-9761-E357-62DD-B115EB31AAB6}"/>
              </a:ext>
            </a:extLst>
          </p:cNvPr>
          <p:cNvSpPr/>
          <p:nvPr/>
        </p:nvSpPr>
        <p:spPr>
          <a:xfrm>
            <a:off x="3151053" y="3812417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3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E003015-A9F5-AF9F-1EDF-574636F333BA}"/>
              </a:ext>
            </a:extLst>
          </p:cNvPr>
          <p:cNvSpPr/>
          <p:nvPr/>
        </p:nvSpPr>
        <p:spPr>
          <a:xfrm>
            <a:off x="1478933" y="2809663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1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9266D17-72B8-B26C-EDD1-C74C8C99B3A8}"/>
              </a:ext>
            </a:extLst>
          </p:cNvPr>
          <p:cNvSpPr/>
          <p:nvPr/>
        </p:nvSpPr>
        <p:spPr>
          <a:xfrm>
            <a:off x="4949497" y="2205359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5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9C76B91-D418-CCC2-A2FB-25CE74C853E4}"/>
              </a:ext>
            </a:extLst>
          </p:cNvPr>
          <p:cNvSpPr/>
          <p:nvPr/>
        </p:nvSpPr>
        <p:spPr>
          <a:xfrm>
            <a:off x="4949497" y="2879231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6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78D5FB1-7FCE-08CF-1CA0-6D9453078EF0}"/>
              </a:ext>
            </a:extLst>
          </p:cNvPr>
          <p:cNvSpPr txBox="1"/>
          <p:nvPr/>
        </p:nvSpPr>
        <p:spPr>
          <a:xfrm>
            <a:off x="5410039" y="1998765"/>
            <a:ext cx="9300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Start simulation</a:t>
            </a:r>
            <a:endParaRPr lang="LID4096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3494277-25F3-7BAC-F67F-62B3E9EE087F}"/>
              </a:ext>
            </a:extLst>
          </p:cNvPr>
          <p:cNvSpPr txBox="1"/>
          <p:nvPr/>
        </p:nvSpPr>
        <p:spPr>
          <a:xfrm>
            <a:off x="1279639" y="302997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Select</a:t>
            </a:r>
            <a:br>
              <a:rPr lang="en-US" sz="900" dirty="0"/>
            </a:br>
            <a:r>
              <a:rPr lang="en-US" sz="900" dirty="0"/>
              <a:t>resident</a:t>
            </a:r>
            <a:endParaRPr lang="LID4096" sz="900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405E3E7-A60D-BAD9-69C4-8CE9EF1E533E}"/>
              </a:ext>
            </a:extLst>
          </p:cNvPr>
          <p:cNvCxnSpPr>
            <a:cxnSpLocks/>
          </p:cNvCxnSpPr>
          <p:nvPr/>
        </p:nvCxnSpPr>
        <p:spPr>
          <a:xfrm>
            <a:off x="6399758" y="1030514"/>
            <a:ext cx="432378" cy="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7E9F82B-87E6-AE03-6614-032772072AB1}"/>
              </a:ext>
            </a:extLst>
          </p:cNvPr>
          <p:cNvCxnSpPr>
            <a:cxnSpLocks/>
          </p:cNvCxnSpPr>
          <p:nvPr/>
        </p:nvCxnSpPr>
        <p:spPr>
          <a:xfrm>
            <a:off x="8045666" y="909892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CD8607D-DF18-4580-E06F-AB4871874941}"/>
              </a:ext>
            </a:extLst>
          </p:cNvPr>
          <p:cNvSpPr txBox="1"/>
          <p:nvPr/>
        </p:nvSpPr>
        <p:spPr>
          <a:xfrm>
            <a:off x="8008055" y="686971"/>
            <a:ext cx="792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Update tasks</a:t>
            </a:r>
            <a:endParaRPr lang="LID4096" sz="900" dirty="0"/>
          </a:p>
        </p:txBody>
      </p:sp>
      <p:pic>
        <p:nvPicPr>
          <p:cNvPr id="105" name="Picture 6" descr="Rest API icon PNG and SVG Vector Free Download">
            <a:extLst>
              <a:ext uri="{FF2B5EF4-FFF2-40B4-BE49-F238E27FC236}">
                <a16:creationId xmlns:a16="http://schemas.microsoft.com/office/drawing/2014/main" id="{F69188B4-4C81-DABD-ECC0-0840105F8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734" y="619456"/>
            <a:ext cx="649966" cy="5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D475834-6D56-2B3E-AE64-FCD6BD0D7907}"/>
              </a:ext>
            </a:extLst>
          </p:cNvPr>
          <p:cNvCxnSpPr>
            <a:cxnSpLocks/>
          </p:cNvCxnSpPr>
          <p:nvPr/>
        </p:nvCxnSpPr>
        <p:spPr>
          <a:xfrm>
            <a:off x="9641543" y="917803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B7445B0-BA71-DBC7-08C7-5133F5058B93}"/>
              </a:ext>
            </a:extLst>
          </p:cNvPr>
          <p:cNvSpPr txBox="1"/>
          <p:nvPr/>
        </p:nvSpPr>
        <p:spPr>
          <a:xfrm>
            <a:off x="9621549" y="686971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request</a:t>
            </a:r>
            <a:endParaRPr lang="LID4096" sz="9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740FEDF-B1F9-DCFC-0C09-2173DDEE14B0}"/>
              </a:ext>
            </a:extLst>
          </p:cNvPr>
          <p:cNvCxnSpPr>
            <a:cxnSpLocks/>
          </p:cNvCxnSpPr>
          <p:nvPr/>
        </p:nvCxnSpPr>
        <p:spPr>
          <a:xfrm flipH="1">
            <a:off x="9658222" y="1205720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FC30734D-7991-E036-8628-1D3BD57CD193}"/>
              </a:ext>
            </a:extLst>
          </p:cNvPr>
          <p:cNvSpPr txBox="1"/>
          <p:nvPr/>
        </p:nvSpPr>
        <p:spPr>
          <a:xfrm>
            <a:off x="9599124" y="97544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response</a:t>
            </a:r>
            <a:endParaRPr lang="LID4096" sz="900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3CEF2F7-C3C9-62EC-94D7-8087382C8B48}"/>
              </a:ext>
            </a:extLst>
          </p:cNvPr>
          <p:cNvCxnSpPr>
            <a:cxnSpLocks/>
          </p:cNvCxnSpPr>
          <p:nvPr/>
        </p:nvCxnSpPr>
        <p:spPr>
          <a:xfrm flipH="1">
            <a:off x="8041947" y="1191815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A363396-8132-FCE7-4B0E-1137AE34AF43}"/>
              </a:ext>
            </a:extLst>
          </p:cNvPr>
          <p:cNvSpPr txBox="1"/>
          <p:nvPr/>
        </p:nvSpPr>
        <p:spPr>
          <a:xfrm>
            <a:off x="8099788" y="975440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Get  tasks</a:t>
            </a:r>
            <a:endParaRPr lang="LID4096" sz="900" dirty="0"/>
          </a:p>
        </p:txBody>
      </p:sp>
      <p:pic>
        <p:nvPicPr>
          <p:cNvPr id="116" name="Picture 10" descr="The Hub | DCR Solutions">
            <a:extLst>
              <a:ext uri="{FF2B5EF4-FFF2-40B4-BE49-F238E27FC236}">
                <a16:creationId xmlns:a16="http://schemas.microsoft.com/office/drawing/2014/main" id="{39B32187-8852-5FB5-392D-69FA4D1B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113" y="619457"/>
            <a:ext cx="554036" cy="55403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70B75BE-89C1-3B0E-2201-50AB7F7AE00F}"/>
              </a:ext>
            </a:extLst>
          </p:cNvPr>
          <p:cNvSpPr txBox="1"/>
          <p:nvPr/>
        </p:nvSpPr>
        <p:spPr>
          <a:xfrm>
            <a:off x="10478072" y="1173492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DCR Solutions</a:t>
            </a:r>
            <a:endParaRPr lang="LID4096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A9974ED-195C-3E2B-814D-BE775AE67499}"/>
              </a:ext>
            </a:extLst>
          </p:cNvPr>
          <p:cNvSpPr txBox="1"/>
          <p:nvPr/>
        </p:nvSpPr>
        <p:spPr>
          <a:xfrm>
            <a:off x="8829147" y="1208589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RESTful API</a:t>
            </a:r>
            <a:endParaRPr lang="LID4096" sz="900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B914EB2-0B9F-9598-9158-D5E86AC9794A}"/>
              </a:ext>
            </a:extLst>
          </p:cNvPr>
          <p:cNvGrpSpPr/>
          <p:nvPr/>
        </p:nvGrpSpPr>
        <p:grpSpPr>
          <a:xfrm>
            <a:off x="6898510" y="331369"/>
            <a:ext cx="1043171" cy="1751071"/>
            <a:chOff x="3314922" y="1621685"/>
            <a:chExt cx="1043171" cy="1751071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9E77C06-2950-38F6-4320-83DA11D53C51}"/>
                </a:ext>
              </a:extLst>
            </p:cNvPr>
            <p:cNvGrpSpPr/>
            <p:nvPr/>
          </p:nvGrpSpPr>
          <p:grpSpPr>
            <a:xfrm>
              <a:off x="3314922" y="1621685"/>
              <a:ext cx="1043171" cy="1398291"/>
              <a:chOff x="4695975" y="3632947"/>
              <a:chExt cx="1043171" cy="1398291"/>
            </a:xfrm>
          </p:grpSpPr>
          <p:pic>
            <p:nvPicPr>
              <p:cNvPr id="122" name="Picture 121" descr="A black rectangular object with a black border&#10;&#10;Description automatically generated">
                <a:extLst>
                  <a:ext uri="{FF2B5EF4-FFF2-40B4-BE49-F238E27FC236}">
                    <a16:creationId xmlns:a16="http://schemas.microsoft.com/office/drawing/2014/main" id="{6CD3E54C-9AE5-E228-19D8-D03485BAE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5975" y="3632947"/>
                <a:ext cx="1043171" cy="1398291"/>
              </a:xfrm>
              <a:prstGeom prst="rect">
                <a:avLst/>
              </a:prstGeom>
            </p:spPr>
          </p:pic>
          <p:pic>
            <p:nvPicPr>
              <p:cNvPr id="123" name="Picture 4" descr="SIMPLE INTRODUCTION 2 PYTHON KIVY | APP DEVELOPMENT | Innovate Yourself">
                <a:extLst>
                  <a:ext uri="{FF2B5EF4-FFF2-40B4-BE49-F238E27FC236}">
                    <a16:creationId xmlns:a16="http://schemas.microsoft.com/office/drawing/2014/main" id="{A3A1694C-DE1D-7FF1-2E4C-6BFD1B2719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6624" y="4101794"/>
                <a:ext cx="883093" cy="461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956D721-8B50-3218-787D-AA12F4E36009}"/>
                </a:ext>
              </a:extLst>
            </p:cNvPr>
            <p:cNvSpPr txBox="1"/>
            <p:nvPr/>
          </p:nvSpPr>
          <p:spPr>
            <a:xfrm>
              <a:off x="3507952" y="3003424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mHealth </a:t>
              </a:r>
            </a:p>
            <a:p>
              <a:pPr algn="ctr"/>
              <a:r>
                <a:rPr lang="en-US" sz="900" dirty="0"/>
                <a:t>application</a:t>
              </a:r>
              <a:endParaRPr lang="LID4096" sz="9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9B02614-E65E-3765-ACD4-B689724BDD0A}"/>
              </a:ext>
            </a:extLst>
          </p:cNvPr>
          <p:cNvGrpSpPr/>
          <p:nvPr/>
        </p:nvGrpSpPr>
        <p:grpSpPr>
          <a:xfrm>
            <a:off x="5575680" y="437521"/>
            <a:ext cx="772568" cy="1072006"/>
            <a:chOff x="1856509" y="1604012"/>
            <a:chExt cx="772568" cy="1072006"/>
          </a:xfrm>
        </p:grpSpPr>
        <p:pic>
          <p:nvPicPr>
            <p:cNvPr id="125" name="Picture 2" descr="181,000+ Healthcare Professional Icon Stock Illustrations, Royalty-Free  Vector Graphics &amp; Clip Art - iStock">
              <a:extLst>
                <a:ext uri="{FF2B5EF4-FFF2-40B4-BE49-F238E27FC236}">
                  <a16:creationId xmlns:a16="http://schemas.microsoft.com/office/drawing/2014/main" id="{520229A7-017D-6769-BEC3-39FF4B79C3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74510" y1="54490" x2="71078" y2="50204"/>
                          <a14:backgroundMark x1="23529" y1="58367" x2="29575" y2="50000"/>
                          <a14:backgroundMark x1="34314" y1="50612" x2="35784" y2="51020"/>
                          <a14:backgroundMark x1="35784" y1="52041" x2="35784" y2="52041"/>
                          <a14:backgroundMark x1="75327" y1="61429" x2="75327" y2="61429"/>
                          <a14:backgroundMark x1="81699" y1="60816" x2="75000" y2="48571"/>
                          <a14:backgroundMark x1="77288" y1="64694" x2="68464" y2="46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0" t="20719" r="29551" b="21126"/>
            <a:stretch/>
          </p:blipFill>
          <p:spPr bwMode="auto">
            <a:xfrm>
              <a:off x="1856509" y="1604012"/>
              <a:ext cx="772568" cy="86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70BE228-D656-51EB-F7B1-D895FCAD6AE6}"/>
                </a:ext>
              </a:extLst>
            </p:cNvPr>
            <p:cNvSpPr txBox="1"/>
            <p:nvPr/>
          </p:nvSpPr>
          <p:spPr>
            <a:xfrm>
              <a:off x="1886029" y="2445186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Caregivers</a:t>
              </a:r>
              <a:endParaRPr lang="LID4096" sz="900" dirty="0"/>
            </a:p>
          </p:txBody>
        </p:sp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149D387E-66C6-9B8A-6FD1-F87C75549C89}"/>
              </a:ext>
            </a:extLst>
          </p:cNvPr>
          <p:cNvSpPr/>
          <p:nvPr/>
        </p:nvSpPr>
        <p:spPr>
          <a:xfrm>
            <a:off x="8385607" y="1258852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5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62156E8C-6E30-437D-86A3-9543424404E2}"/>
              </a:ext>
            </a:extLst>
          </p:cNvPr>
          <p:cNvSpPr/>
          <p:nvPr/>
        </p:nvSpPr>
        <p:spPr>
          <a:xfrm>
            <a:off x="8361137" y="591741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2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473AA2B-FC49-98BE-7FB4-820DDB3AA829}"/>
              </a:ext>
            </a:extLst>
          </p:cNvPr>
          <p:cNvSpPr/>
          <p:nvPr/>
        </p:nvSpPr>
        <p:spPr>
          <a:xfrm>
            <a:off x="6542469" y="818539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1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3C38A816-BE65-007A-B478-DC3A551B88F9}"/>
              </a:ext>
            </a:extLst>
          </p:cNvPr>
          <p:cNvSpPr/>
          <p:nvPr/>
        </p:nvSpPr>
        <p:spPr>
          <a:xfrm>
            <a:off x="9940838" y="587511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3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D9901B1-C90D-52CB-DEFB-EC1E43B465C5}"/>
              </a:ext>
            </a:extLst>
          </p:cNvPr>
          <p:cNvSpPr/>
          <p:nvPr/>
        </p:nvSpPr>
        <p:spPr>
          <a:xfrm>
            <a:off x="9940838" y="1261383"/>
            <a:ext cx="141253" cy="144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4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AAA7F5-D4D9-3F28-4639-5193A840290C}"/>
              </a:ext>
            </a:extLst>
          </p:cNvPr>
          <p:cNvSpPr txBox="1"/>
          <p:nvPr/>
        </p:nvSpPr>
        <p:spPr>
          <a:xfrm>
            <a:off x="10339185" y="381887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Update simulation</a:t>
            </a:r>
            <a:endParaRPr lang="LID4096" sz="9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DA3932F-33D3-16D6-258F-1971923AFA74}"/>
              </a:ext>
            </a:extLst>
          </p:cNvPr>
          <p:cNvSpPr txBox="1"/>
          <p:nvPr/>
        </p:nvSpPr>
        <p:spPr>
          <a:xfrm>
            <a:off x="6396074" y="103885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Select</a:t>
            </a:r>
            <a:br>
              <a:rPr lang="en-US" sz="900" dirty="0"/>
            </a:br>
            <a:r>
              <a:rPr lang="en-US" sz="900" dirty="0"/>
              <a:t>task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3195029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2986F1-7970-E4CB-111B-2B7F3DED4DD3}"/>
              </a:ext>
            </a:extLst>
          </p:cNvPr>
          <p:cNvSpPr/>
          <p:nvPr/>
        </p:nvSpPr>
        <p:spPr>
          <a:xfrm>
            <a:off x="3342011" y="862296"/>
            <a:ext cx="8257112" cy="4717656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3C09FE-6849-7691-F2D4-F8C032AA6DF4}"/>
              </a:ext>
            </a:extLst>
          </p:cNvPr>
          <p:cNvSpPr/>
          <p:nvPr/>
        </p:nvSpPr>
        <p:spPr>
          <a:xfrm>
            <a:off x="6214802" y="2555994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Login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12AD8-F775-33C2-CDEF-D5B7513A51B6}"/>
              </a:ext>
            </a:extLst>
          </p:cNvPr>
          <p:cNvSpPr txBox="1"/>
          <p:nvPr/>
        </p:nvSpPr>
        <p:spPr>
          <a:xfrm>
            <a:off x="6096000" y="973015"/>
            <a:ext cx="20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 list application</a:t>
            </a:r>
            <a:endParaRPr lang="LID4096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F39F3A-61DC-F335-C0FF-68B1A57F2B9E}"/>
              </a:ext>
            </a:extLst>
          </p:cNvPr>
          <p:cNvSpPr/>
          <p:nvPr/>
        </p:nvSpPr>
        <p:spPr>
          <a:xfrm>
            <a:off x="3801614" y="4265254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Add user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08B831-3619-FB45-6231-2A6C7705DE1E}"/>
              </a:ext>
            </a:extLst>
          </p:cNvPr>
          <p:cNvSpPr/>
          <p:nvPr/>
        </p:nvSpPr>
        <p:spPr>
          <a:xfrm>
            <a:off x="5230835" y="4265252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Terminate simulation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6850BE04-76F9-2D7D-90B6-2D9FA999C9F1}"/>
              </a:ext>
            </a:extLst>
          </p:cNvPr>
          <p:cNvGrpSpPr/>
          <p:nvPr/>
        </p:nvGrpSpPr>
        <p:grpSpPr>
          <a:xfrm>
            <a:off x="2039891" y="1222932"/>
            <a:ext cx="886333" cy="1416085"/>
            <a:chOff x="2449128" y="1314427"/>
            <a:chExt cx="886333" cy="1416085"/>
          </a:xfrm>
        </p:grpSpPr>
        <p:pic>
          <p:nvPicPr>
            <p:cNvPr id="13" name="Picture 2" descr="Use case diagram - Wikipedia">
              <a:extLst>
                <a:ext uri="{FF2B5EF4-FFF2-40B4-BE49-F238E27FC236}">
                  <a16:creationId xmlns:a16="http://schemas.microsoft.com/office/drawing/2014/main" id="{629DD978-4103-4803-261C-EEF3FCD06C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3" t="29639" r="3856" b="59236"/>
            <a:stretch/>
          </p:blipFill>
          <p:spPr bwMode="auto">
            <a:xfrm>
              <a:off x="2618076" y="1314427"/>
              <a:ext cx="593003" cy="115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FE78B0-781D-8392-B606-6D931E545781}"/>
                </a:ext>
              </a:extLst>
            </p:cNvPr>
            <p:cNvSpPr txBox="1"/>
            <p:nvPr/>
          </p:nvSpPr>
          <p:spPr>
            <a:xfrm>
              <a:off x="2449128" y="2422735"/>
              <a:ext cx="886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Caregiver</a:t>
              </a:r>
              <a:endParaRPr lang="LID4096" sz="1400" b="1" dirty="0"/>
            </a:p>
          </p:txBody>
        </p:sp>
      </p:grp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B19B5523-96CE-1362-70BA-D3664A8E97AA}"/>
              </a:ext>
            </a:extLst>
          </p:cNvPr>
          <p:cNvGrpSpPr/>
          <p:nvPr/>
        </p:nvGrpSpPr>
        <p:grpSpPr>
          <a:xfrm>
            <a:off x="2169120" y="3221124"/>
            <a:ext cx="676788" cy="1425711"/>
            <a:chOff x="2576182" y="3961641"/>
            <a:chExt cx="676788" cy="1425711"/>
          </a:xfrm>
        </p:grpSpPr>
        <p:pic>
          <p:nvPicPr>
            <p:cNvPr id="18" name="Picture 2" descr="Use case diagram - Wikipedia">
              <a:extLst>
                <a:ext uri="{FF2B5EF4-FFF2-40B4-BE49-F238E27FC236}">
                  <a16:creationId xmlns:a16="http://schemas.microsoft.com/office/drawing/2014/main" id="{CA18277E-B62F-C7BF-E54D-E26F05FFB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3" t="29639" r="3856" b="59236"/>
            <a:stretch/>
          </p:blipFill>
          <p:spPr bwMode="auto">
            <a:xfrm>
              <a:off x="2618075" y="3961641"/>
              <a:ext cx="593003" cy="115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3F960D-FE98-1363-FAD7-4C2F238A2738}"/>
                </a:ext>
              </a:extLst>
            </p:cNvPr>
            <p:cNvSpPr txBox="1"/>
            <p:nvPr/>
          </p:nvSpPr>
          <p:spPr>
            <a:xfrm>
              <a:off x="2576182" y="5079575"/>
              <a:ext cx="676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Admin</a:t>
              </a:r>
              <a:endParaRPr lang="LID4096" sz="1400" b="1" dirty="0"/>
            </a:p>
          </p:txBody>
        </p:sp>
      </p:grpSp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27029EE5-DCD4-165C-E104-EB0E18BE5C87}"/>
              </a:ext>
            </a:extLst>
          </p:cNvPr>
          <p:cNvGrpSpPr/>
          <p:nvPr/>
        </p:nvGrpSpPr>
        <p:grpSpPr>
          <a:xfrm>
            <a:off x="601617" y="2178028"/>
            <a:ext cx="593003" cy="1410721"/>
            <a:chOff x="582564" y="2607401"/>
            <a:chExt cx="593003" cy="1410721"/>
          </a:xfrm>
        </p:grpSpPr>
        <p:pic>
          <p:nvPicPr>
            <p:cNvPr id="2050" name="Picture 2" descr="Use case diagram - Wikipedia">
              <a:extLst>
                <a:ext uri="{FF2B5EF4-FFF2-40B4-BE49-F238E27FC236}">
                  <a16:creationId xmlns:a16="http://schemas.microsoft.com/office/drawing/2014/main" id="{48B80AD3-17B1-77C2-07A8-201C89FDE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3" t="29639" r="3856" b="59236"/>
            <a:stretch/>
          </p:blipFill>
          <p:spPr bwMode="auto">
            <a:xfrm>
              <a:off x="582564" y="2607401"/>
              <a:ext cx="593003" cy="115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E9A4E6-AA90-6DC6-3C56-BE93AFD86F83}"/>
                </a:ext>
              </a:extLst>
            </p:cNvPr>
            <p:cNvSpPr txBox="1"/>
            <p:nvPr/>
          </p:nvSpPr>
          <p:spPr>
            <a:xfrm>
              <a:off x="603761" y="3710345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User</a:t>
              </a:r>
              <a:endParaRPr lang="LID4096" sz="1400" b="1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DD1DAD-6E02-B288-BB29-563E1E1F9FA9}"/>
              </a:ext>
            </a:extLst>
          </p:cNvPr>
          <p:cNvCxnSpPr>
            <a:cxnSpLocks/>
            <a:stCxn id="2" idx="2"/>
            <a:endCxn id="18" idx="3"/>
          </p:cNvCxnSpPr>
          <p:nvPr/>
        </p:nvCxnSpPr>
        <p:spPr>
          <a:xfrm flipH="1">
            <a:off x="2804016" y="2831387"/>
            <a:ext cx="3410786" cy="969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6AE5B9-1025-4F64-260E-411234CB72D6}"/>
              </a:ext>
            </a:extLst>
          </p:cNvPr>
          <p:cNvCxnSpPr>
            <a:cxnSpLocks/>
            <a:stCxn id="2" idx="2"/>
            <a:endCxn id="13" idx="3"/>
          </p:cNvCxnSpPr>
          <p:nvPr/>
        </p:nvCxnSpPr>
        <p:spPr>
          <a:xfrm flipH="1" flipV="1">
            <a:off x="2801842" y="1802661"/>
            <a:ext cx="3412960" cy="10287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7B13F03-10AD-D8BE-5DCB-1C711D011C0A}"/>
              </a:ext>
            </a:extLst>
          </p:cNvPr>
          <p:cNvSpPr/>
          <p:nvPr/>
        </p:nvSpPr>
        <p:spPr>
          <a:xfrm>
            <a:off x="6653769" y="4275168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Remove users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323FE2-8FA9-716C-F1CA-D64896AB9B26}"/>
              </a:ext>
            </a:extLst>
          </p:cNvPr>
          <p:cNvCxnSpPr>
            <a:cxnSpLocks/>
            <a:stCxn id="2" idx="4"/>
            <a:endCxn id="5" idx="0"/>
          </p:cNvCxnSpPr>
          <p:nvPr/>
        </p:nvCxnSpPr>
        <p:spPr>
          <a:xfrm flipH="1">
            <a:off x="4375629" y="3106779"/>
            <a:ext cx="2413188" cy="1158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5FB11B-1640-B51A-6D0E-DC197F582841}"/>
              </a:ext>
            </a:extLst>
          </p:cNvPr>
          <p:cNvCxnSpPr>
            <a:cxnSpLocks/>
            <a:stCxn id="2" idx="4"/>
            <a:endCxn id="6" idx="0"/>
          </p:cNvCxnSpPr>
          <p:nvPr/>
        </p:nvCxnSpPr>
        <p:spPr>
          <a:xfrm flipH="1">
            <a:off x="5804850" y="3106779"/>
            <a:ext cx="983967" cy="1158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947C90B-09A1-91AD-7286-2620D3482BAF}"/>
              </a:ext>
            </a:extLst>
          </p:cNvPr>
          <p:cNvCxnSpPr>
            <a:cxnSpLocks/>
            <a:stCxn id="2" idx="4"/>
            <a:endCxn id="30" idx="0"/>
          </p:cNvCxnSpPr>
          <p:nvPr/>
        </p:nvCxnSpPr>
        <p:spPr>
          <a:xfrm>
            <a:off x="6788817" y="3106779"/>
            <a:ext cx="438967" cy="11683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8F89960C-A915-BF14-88F7-3E0ED0320275}"/>
              </a:ext>
            </a:extLst>
          </p:cNvPr>
          <p:cNvCxnSpPr>
            <a:cxnSpLocks/>
            <a:stCxn id="2" idx="6"/>
            <a:endCxn id="2254" idx="2"/>
          </p:cNvCxnSpPr>
          <p:nvPr/>
        </p:nvCxnSpPr>
        <p:spPr>
          <a:xfrm>
            <a:off x="7362832" y="2831387"/>
            <a:ext cx="1091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Arrow Connector 2080">
            <a:extLst>
              <a:ext uri="{FF2B5EF4-FFF2-40B4-BE49-F238E27FC236}">
                <a16:creationId xmlns:a16="http://schemas.microsoft.com/office/drawing/2014/main" id="{E6ED1F7E-4060-A2F5-0953-917579CA41C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373389" y="1802661"/>
            <a:ext cx="835450" cy="6101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3" name="Straight Arrow Connector 2082">
            <a:extLst>
              <a:ext uri="{FF2B5EF4-FFF2-40B4-BE49-F238E27FC236}">
                <a16:creationId xmlns:a16="http://schemas.microsoft.com/office/drawing/2014/main" id="{8FC8D889-8BC3-252F-FEDF-9E45A91D2A6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1375389" y="3167596"/>
            <a:ext cx="835624" cy="6332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8E58957F-64F8-3FE4-DC95-6CD9204430F5}"/>
              </a:ext>
            </a:extLst>
          </p:cNvPr>
          <p:cNvSpPr/>
          <p:nvPr/>
        </p:nvSpPr>
        <p:spPr>
          <a:xfrm>
            <a:off x="3959291" y="2521418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Logout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cxnSp>
        <p:nvCxnSpPr>
          <p:cNvPr id="2136" name="Straight Connector 2135">
            <a:extLst>
              <a:ext uri="{FF2B5EF4-FFF2-40B4-BE49-F238E27FC236}">
                <a16:creationId xmlns:a16="http://schemas.microsoft.com/office/drawing/2014/main" id="{F5AF5270-9726-24E8-5885-B52F918FC96E}"/>
              </a:ext>
            </a:extLst>
          </p:cNvPr>
          <p:cNvCxnSpPr>
            <a:cxnSpLocks/>
            <a:stCxn id="2093" idx="2"/>
            <a:endCxn id="13" idx="3"/>
          </p:cNvCxnSpPr>
          <p:nvPr/>
        </p:nvCxnSpPr>
        <p:spPr>
          <a:xfrm flipH="1" flipV="1">
            <a:off x="2801842" y="1802661"/>
            <a:ext cx="1157449" cy="994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4" name="Straight Connector 2153">
            <a:extLst>
              <a:ext uri="{FF2B5EF4-FFF2-40B4-BE49-F238E27FC236}">
                <a16:creationId xmlns:a16="http://schemas.microsoft.com/office/drawing/2014/main" id="{850CD860-B0AD-5776-365B-D1B937DCE2D7}"/>
              </a:ext>
            </a:extLst>
          </p:cNvPr>
          <p:cNvCxnSpPr>
            <a:cxnSpLocks/>
            <a:stCxn id="2093" idx="2"/>
            <a:endCxn id="18" idx="3"/>
          </p:cNvCxnSpPr>
          <p:nvPr/>
        </p:nvCxnSpPr>
        <p:spPr>
          <a:xfrm flipH="1">
            <a:off x="2804016" y="2796811"/>
            <a:ext cx="1155275" cy="10040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1" name="Rectangle 2220">
            <a:extLst>
              <a:ext uri="{FF2B5EF4-FFF2-40B4-BE49-F238E27FC236}">
                <a16:creationId xmlns:a16="http://schemas.microsoft.com/office/drawing/2014/main" id="{7B64C7E1-74F7-C961-5C6A-4CCF89739E3B}"/>
              </a:ext>
            </a:extLst>
          </p:cNvPr>
          <p:cNvSpPr/>
          <p:nvPr/>
        </p:nvSpPr>
        <p:spPr>
          <a:xfrm>
            <a:off x="3570044" y="3800853"/>
            <a:ext cx="4423565" cy="1557806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22" name="TextBox 2221">
            <a:extLst>
              <a:ext uri="{FF2B5EF4-FFF2-40B4-BE49-F238E27FC236}">
                <a16:creationId xmlns:a16="http://schemas.microsoft.com/office/drawing/2014/main" id="{B735D6C6-F529-2990-519E-2D5E05ED566E}"/>
              </a:ext>
            </a:extLst>
          </p:cNvPr>
          <p:cNvSpPr txBox="1"/>
          <p:nvPr/>
        </p:nvSpPr>
        <p:spPr>
          <a:xfrm>
            <a:off x="5122096" y="4931004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Admin work</a:t>
            </a:r>
            <a:endParaRPr lang="LID4096" b="1" dirty="0"/>
          </a:p>
        </p:txBody>
      </p:sp>
      <p:sp>
        <p:nvSpPr>
          <p:cNvPr id="2249" name="Rectangle 2248">
            <a:extLst>
              <a:ext uri="{FF2B5EF4-FFF2-40B4-BE49-F238E27FC236}">
                <a16:creationId xmlns:a16="http://schemas.microsoft.com/office/drawing/2014/main" id="{E807DD14-2593-7862-BEA5-70E1F089AB8D}"/>
              </a:ext>
            </a:extLst>
          </p:cNvPr>
          <p:cNvSpPr/>
          <p:nvPr/>
        </p:nvSpPr>
        <p:spPr>
          <a:xfrm>
            <a:off x="8225180" y="1068228"/>
            <a:ext cx="3208962" cy="3862776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50" name="Oval 2249">
            <a:extLst>
              <a:ext uri="{FF2B5EF4-FFF2-40B4-BE49-F238E27FC236}">
                <a16:creationId xmlns:a16="http://schemas.microsoft.com/office/drawing/2014/main" id="{F5B82EEC-03B6-DD07-60F4-F7FA9413A536}"/>
              </a:ext>
            </a:extLst>
          </p:cNvPr>
          <p:cNvSpPr/>
          <p:nvPr/>
        </p:nvSpPr>
        <p:spPr>
          <a:xfrm>
            <a:off x="10078704" y="2172714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Write note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2251" name="Oval 2250">
            <a:extLst>
              <a:ext uri="{FF2B5EF4-FFF2-40B4-BE49-F238E27FC236}">
                <a16:creationId xmlns:a16="http://schemas.microsoft.com/office/drawing/2014/main" id="{88E23128-57AA-E28F-EE3B-3665D30F6D11}"/>
              </a:ext>
            </a:extLst>
          </p:cNvPr>
          <p:cNvSpPr/>
          <p:nvPr/>
        </p:nvSpPr>
        <p:spPr>
          <a:xfrm>
            <a:off x="10091168" y="1365121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See notes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2252" name="Oval 2251">
            <a:extLst>
              <a:ext uri="{FF2B5EF4-FFF2-40B4-BE49-F238E27FC236}">
                <a16:creationId xmlns:a16="http://schemas.microsoft.com/office/drawing/2014/main" id="{37734C4D-FE56-A69B-8686-E363B23FF066}"/>
              </a:ext>
            </a:extLst>
          </p:cNvPr>
          <p:cNvSpPr/>
          <p:nvPr/>
        </p:nvSpPr>
        <p:spPr>
          <a:xfrm>
            <a:off x="10091168" y="2974827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Execute tasks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2253" name="Oval 2252">
            <a:extLst>
              <a:ext uri="{FF2B5EF4-FFF2-40B4-BE49-F238E27FC236}">
                <a16:creationId xmlns:a16="http://schemas.microsoft.com/office/drawing/2014/main" id="{92DDB4BE-F91E-0AF0-8476-39BC672DD479}"/>
              </a:ext>
            </a:extLst>
          </p:cNvPr>
          <p:cNvSpPr/>
          <p:nvPr/>
        </p:nvSpPr>
        <p:spPr>
          <a:xfrm>
            <a:off x="10092397" y="3782420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See tasks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2254" name="Oval 2253">
            <a:extLst>
              <a:ext uri="{FF2B5EF4-FFF2-40B4-BE49-F238E27FC236}">
                <a16:creationId xmlns:a16="http://schemas.microsoft.com/office/drawing/2014/main" id="{91133607-06AF-8996-9A09-AE4C74956348}"/>
              </a:ext>
            </a:extLst>
          </p:cNvPr>
          <p:cNvSpPr/>
          <p:nvPr/>
        </p:nvSpPr>
        <p:spPr>
          <a:xfrm>
            <a:off x="8454532" y="2555994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Chose resident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cxnSp>
        <p:nvCxnSpPr>
          <p:cNvPr id="2255" name="Straight Connector 2254">
            <a:extLst>
              <a:ext uri="{FF2B5EF4-FFF2-40B4-BE49-F238E27FC236}">
                <a16:creationId xmlns:a16="http://schemas.microsoft.com/office/drawing/2014/main" id="{A01A19BD-ECE0-85F0-1C1D-769D7C93FC51}"/>
              </a:ext>
            </a:extLst>
          </p:cNvPr>
          <p:cNvCxnSpPr>
            <a:cxnSpLocks/>
            <a:stCxn id="2254" idx="6"/>
            <a:endCxn id="2251" idx="2"/>
          </p:cNvCxnSpPr>
          <p:nvPr/>
        </p:nvCxnSpPr>
        <p:spPr>
          <a:xfrm flipV="1">
            <a:off x="9602562" y="1640514"/>
            <a:ext cx="488606" cy="11908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6" name="Straight Connector 2255">
            <a:extLst>
              <a:ext uri="{FF2B5EF4-FFF2-40B4-BE49-F238E27FC236}">
                <a16:creationId xmlns:a16="http://schemas.microsoft.com/office/drawing/2014/main" id="{D9580BB3-507E-CBA9-AC2F-B07054D2DFEC}"/>
              </a:ext>
            </a:extLst>
          </p:cNvPr>
          <p:cNvCxnSpPr>
            <a:cxnSpLocks/>
            <a:stCxn id="2254" idx="6"/>
            <a:endCxn id="2250" idx="2"/>
          </p:cNvCxnSpPr>
          <p:nvPr/>
        </p:nvCxnSpPr>
        <p:spPr>
          <a:xfrm flipV="1">
            <a:off x="9602562" y="2448107"/>
            <a:ext cx="476142" cy="383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7" name="Straight Connector 2256">
            <a:extLst>
              <a:ext uri="{FF2B5EF4-FFF2-40B4-BE49-F238E27FC236}">
                <a16:creationId xmlns:a16="http://schemas.microsoft.com/office/drawing/2014/main" id="{C8B2776B-5E84-9C94-11D9-92340EA134A9}"/>
              </a:ext>
            </a:extLst>
          </p:cNvPr>
          <p:cNvCxnSpPr>
            <a:cxnSpLocks/>
            <a:stCxn id="2254" idx="6"/>
            <a:endCxn id="2252" idx="2"/>
          </p:cNvCxnSpPr>
          <p:nvPr/>
        </p:nvCxnSpPr>
        <p:spPr>
          <a:xfrm>
            <a:off x="9602562" y="2831387"/>
            <a:ext cx="488606" cy="4188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8" name="Straight Connector 2257">
            <a:extLst>
              <a:ext uri="{FF2B5EF4-FFF2-40B4-BE49-F238E27FC236}">
                <a16:creationId xmlns:a16="http://schemas.microsoft.com/office/drawing/2014/main" id="{0D0286AE-8CA0-28BD-FDE3-F4B55D48156F}"/>
              </a:ext>
            </a:extLst>
          </p:cNvPr>
          <p:cNvCxnSpPr>
            <a:cxnSpLocks/>
            <a:stCxn id="2254" idx="6"/>
            <a:endCxn id="2253" idx="2"/>
          </p:cNvCxnSpPr>
          <p:nvPr/>
        </p:nvCxnSpPr>
        <p:spPr>
          <a:xfrm>
            <a:off x="9602562" y="2831387"/>
            <a:ext cx="489835" cy="1226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9" name="TextBox 2258">
            <a:extLst>
              <a:ext uri="{FF2B5EF4-FFF2-40B4-BE49-F238E27FC236}">
                <a16:creationId xmlns:a16="http://schemas.microsoft.com/office/drawing/2014/main" id="{2D4DFA8E-A677-46B0-D411-C955F10A219D}"/>
              </a:ext>
            </a:extLst>
          </p:cNvPr>
          <p:cNvSpPr txBox="1"/>
          <p:nvPr/>
        </p:nvSpPr>
        <p:spPr>
          <a:xfrm>
            <a:off x="9054782" y="4492946"/>
            <a:ext cx="162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Caregiver work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72766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Rectangle 2222">
            <a:extLst>
              <a:ext uri="{FF2B5EF4-FFF2-40B4-BE49-F238E27FC236}">
                <a16:creationId xmlns:a16="http://schemas.microsoft.com/office/drawing/2014/main" id="{0FDD9BCB-FD79-224A-ADD6-34DB63B2643C}"/>
              </a:ext>
            </a:extLst>
          </p:cNvPr>
          <p:cNvSpPr/>
          <p:nvPr/>
        </p:nvSpPr>
        <p:spPr>
          <a:xfrm>
            <a:off x="8225180" y="1068228"/>
            <a:ext cx="3208962" cy="3862776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986F1-7970-E4CB-111B-2B7F3DED4DD3}"/>
              </a:ext>
            </a:extLst>
          </p:cNvPr>
          <p:cNvSpPr/>
          <p:nvPr/>
        </p:nvSpPr>
        <p:spPr>
          <a:xfrm>
            <a:off x="3333919" y="882032"/>
            <a:ext cx="8275518" cy="4717656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3C09FE-6849-7691-F2D4-F8C032AA6DF4}"/>
              </a:ext>
            </a:extLst>
          </p:cNvPr>
          <p:cNvSpPr/>
          <p:nvPr/>
        </p:nvSpPr>
        <p:spPr>
          <a:xfrm>
            <a:off x="5224548" y="3057147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Login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12AD8-F775-33C2-CDEF-D5B7513A51B6}"/>
              </a:ext>
            </a:extLst>
          </p:cNvPr>
          <p:cNvSpPr txBox="1"/>
          <p:nvPr/>
        </p:nvSpPr>
        <p:spPr>
          <a:xfrm>
            <a:off x="6096000" y="973015"/>
            <a:ext cx="20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 list application</a:t>
            </a:r>
            <a:endParaRPr lang="LID4096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F39F3A-61DC-F335-C0FF-68B1A57F2B9E}"/>
              </a:ext>
            </a:extLst>
          </p:cNvPr>
          <p:cNvSpPr/>
          <p:nvPr/>
        </p:nvSpPr>
        <p:spPr>
          <a:xfrm>
            <a:off x="3801614" y="4265254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Add user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08B831-3619-FB45-6231-2A6C7705DE1E}"/>
              </a:ext>
            </a:extLst>
          </p:cNvPr>
          <p:cNvSpPr/>
          <p:nvPr/>
        </p:nvSpPr>
        <p:spPr>
          <a:xfrm>
            <a:off x="5230835" y="4265252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Terminate simulation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6850BE04-76F9-2D7D-90B6-2D9FA999C9F1}"/>
              </a:ext>
            </a:extLst>
          </p:cNvPr>
          <p:cNvGrpSpPr/>
          <p:nvPr/>
        </p:nvGrpSpPr>
        <p:grpSpPr>
          <a:xfrm>
            <a:off x="2039891" y="1222932"/>
            <a:ext cx="886333" cy="1416085"/>
            <a:chOff x="2449128" y="1314427"/>
            <a:chExt cx="886333" cy="1416085"/>
          </a:xfrm>
        </p:grpSpPr>
        <p:pic>
          <p:nvPicPr>
            <p:cNvPr id="13" name="Picture 2" descr="Use case diagram - Wikipedia">
              <a:extLst>
                <a:ext uri="{FF2B5EF4-FFF2-40B4-BE49-F238E27FC236}">
                  <a16:creationId xmlns:a16="http://schemas.microsoft.com/office/drawing/2014/main" id="{629DD978-4103-4803-261C-EEF3FCD06C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3" t="29639" r="3856" b="59236"/>
            <a:stretch/>
          </p:blipFill>
          <p:spPr bwMode="auto">
            <a:xfrm>
              <a:off x="2618076" y="1314427"/>
              <a:ext cx="593003" cy="115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FE78B0-781D-8392-B606-6D931E545781}"/>
                </a:ext>
              </a:extLst>
            </p:cNvPr>
            <p:cNvSpPr txBox="1"/>
            <p:nvPr/>
          </p:nvSpPr>
          <p:spPr>
            <a:xfrm>
              <a:off x="2449128" y="2422735"/>
              <a:ext cx="886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Caregiver</a:t>
              </a:r>
              <a:endParaRPr lang="LID4096" sz="1400" b="1" dirty="0"/>
            </a:p>
          </p:txBody>
        </p:sp>
      </p:grp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B19B5523-96CE-1362-70BA-D3664A8E97AA}"/>
              </a:ext>
            </a:extLst>
          </p:cNvPr>
          <p:cNvGrpSpPr/>
          <p:nvPr/>
        </p:nvGrpSpPr>
        <p:grpSpPr>
          <a:xfrm>
            <a:off x="2169120" y="3221124"/>
            <a:ext cx="676788" cy="1425711"/>
            <a:chOff x="2576182" y="3961641"/>
            <a:chExt cx="676788" cy="1425711"/>
          </a:xfrm>
        </p:grpSpPr>
        <p:pic>
          <p:nvPicPr>
            <p:cNvPr id="18" name="Picture 2" descr="Use case diagram - Wikipedia">
              <a:extLst>
                <a:ext uri="{FF2B5EF4-FFF2-40B4-BE49-F238E27FC236}">
                  <a16:creationId xmlns:a16="http://schemas.microsoft.com/office/drawing/2014/main" id="{CA18277E-B62F-C7BF-E54D-E26F05FFB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3" t="29639" r="3856" b="59236"/>
            <a:stretch/>
          </p:blipFill>
          <p:spPr bwMode="auto">
            <a:xfrm>
              <a:off x="2618075" y="3961641"/>
              <a:ext cx="593003" cy="115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3F960D-FE98-1363-FAD7-4C2F238A2738}"/>
                </a:ext>
              </a:extLst>
            </p:cNvPr>
            <p:cNvSpPr txBox="1"/>
            <p:nvPr/>
          </p:nvSpPr>
          <p:spPr>
            <a:xfrm>
              <a:off x="2576182" y="5079575"/>
              <a:ext cx="676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Admin</a:t>
              </a:r>
              <a:endParaRPr lang="LID4096" sz="1400" b="1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DD1DAD-6E02-B288-BB29-563E1E1F9FA9}"/>
              </a:ext>
            </a:extLst>
          </p:cNvPr>
          <p:cNvCxnSpPr>
            <a:cxnSpLocks/>
            <a:stCxn id="2" idx="2"/>
            <a:endCxn id="18" idx="3"/>
          </p:cNvCxnSpPr>
          <p:nvPr/>
        </p:nvCxnSpPr>
        <p:spPr>
          <a:xfrm flipH="1">
            <a:off x="2804016" y="3332540"/>
            <a:ext cx="2420532" cy="4683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7B13F03-10AD-D8BE-5DCB-1C711D011C0A}"/>
              </a:ext>
            </a:extLst>
          </p:cNvPr>
          <p:cNvSpPr/>
          <p:nvPr/>
        </p:nvSpPr>
        <p:spPr>
          <a:xfrm>
            <a:off x="6653769" y="4275168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Remove users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323FE2-8FA9-716C-F1CA-D64896AB9B26}"/>
              </a:ext>
            </a:extLst>
          </p:cNvPr>
          <p:cNvCxnSpPr>
            <a:cxnSpLocks/>
            <a:stCxn id="2" idx="4"/>
            <a:endCxn id="5" idx="0"/>
          </p:cNvCxnSpPr>
          <p:nvPr/>
        </p:nvCxnSpPr>
        <p:spPr>
          <a:xfrm flipH="1">
            <a:off x="4375629" y="3607932"/>
            <a:ext cx="1422934" cy="6573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5FB11B-1640-B51A-6D0E-DC197F582841}"/>
              </a:ext>
            </a:extLst>
          </p:cNvPr>
          <p:cNvCxnSpPr>
            <a:cxnSpLocks/>
            <a:stCxn id="2" idx="4"/>
            <a:endCxn id="6" idx="0"/>
          </p:cNvCxnSpPr>
          <p:nvPr/>
        </p:nvCxnSpPr>
        <p:spPr>
          <a:xfrm>
            <a:off x="5798563" y="3607932"/>
            <a:ext cx="6287" cy="657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947C90B-09A1-91AD-7286-2620D3482BAF}"/>
              </a:ext>
            </a:extLst>
          </p:cNvPr>
          <p:cNvCxnSpPr>
            <a:cxnSpLocks/>
            <a:stCxn id="2" idx="4"/>
            <a:endCxn id="30" idx="0"/>
          </p:cNvCxnSpPr>
          <p:nvPr/>
        </p:nvCxnSpPr>
        <p:spPr>
          <a:xfrm>
            <a:off x="5798563" y="3607932"/>
            <a:ext cx="1429221" cy="667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3788C390-3EF2-CB8C-D00C-55FE976D56FD}"/>
              </a:ext>
            </a:extLst>
          </p:cNvPr>
          <p:cNvSpPr/>
          <p:nvPr/>
        </p:nvSpPr>
        <p:spPr>
          <a:xfrm>
            <a:off x="10078704" y="2172714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Write note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8E8060A-953D-0B0F-3636-9F352CDECA9D}"/>
              </a:ext>
            </a:extLst>
          </p:cNvPr>
          <p:cNvSpPr/>
          <p:nvPr/>
        </p:nvSpPr>
        <p:spPr>
          <a:xfrm>
            <a:off x="10091168" y="1365121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See notes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3DA530E-9B13-90B4-801F-572643B218FB}"/>
              </a:ext>
            </a:extLst>
          </p:cNvPr>
          <p:cNvSpPr/>
          <p:nvPr/>
        </p:nvSpPr>
        <p:spPr>
          <a:xfrm>
            <a:off x="10091168" y="2974827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Execute tasks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F1B3A20-85CD-9EAE-1B06-CA3E820255E9}"/>
              </a:ext>
            </a:extLst>
          </p:cNvPr>
          <p:cNvSpPr/>
          <p:nvPr/>
        </p:nvSpPr>
        <p:spPr>
          <a:xfrm>
            <a:off x="10092397" y="3782420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See tasks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72FB75-0EFA-9047-47F0-04A14ABEDD76}"/>
              </a:ext>
            </a:extLst>
          </p:cNvPr>
          <p:cNvSpPr/>
          <p:nvPr/>
        </p:nvSpPr>
        <p:spPr>
          <a:xfrm>
            <a:off x="8454532" y="2555994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Chose resident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7C967528-185E-6C61-073B-A3678BC62232}"/>
              </a:ext>
            </a:extLst>
          </p:cNvPr>
          <p:cNvCxnSpPr>
            <a:cxnSpLocks/>
            <a:stCxn id="62" idx="6"/>
            <a:endCxn id="59" idx="2"/>
          </p:cNvCxnSpPr>
          <p:nvPr/>
        </p:nvCxnSpPr>
        <p:spPr>
          <a:xfrm flipV="1">
            <a:off x="9602562" y="1640514"/>
            <a:ext cx="488606" cy="11908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9BDFDFFA-D47A-4EB1-6F0C-9BDBA36B21D8}"/>
              </a:ext>
            </a:extLst>
          </p:cNvPr>
          <p:cNvCxnSpPr>
            <a:cxnSpLocks/>
            <a:stCxn id="62" idx="6"/>
            <a:endCxn id="58" idx="2"/>
          </p:cNvCxnSpPr>
          <p:nvPr/>
        </p:nvCxnSpPr>
        <p:spPr>
          <a:xfrm flipV="1">
            <a:off x="9602562" y="2448107"/>
            <a:ext cx="476142" cy="383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1305E7-0460-EB98-4B51-03E0759C763B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9602562" y="2831387"/>
            <a:ext cx="488606" cy="4188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A618B3D4-72BF-CED1-0D42-9F9570D08ADF}"/>
              </a:ext>
            </a:extLst>
          </p:cNvPr>
          <p:cNvCxnSpPr>
            <a:cxnSpLocks/>
            <a:stCxn id="62" idx="6"/>
            <a:endCxn id="61" idx="2"/>
          </p:cNvCxnSpPr>
          <p:nvPr/>
        </p:nvCxnSpPr>
        <p:spPr>
          <a:xfrm>
            <a:off x="9602562" y="2831387"/>
            <a:ext cx="489835" cy="1226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8E58957F-64F8-3FE4-DC95-6CD9204430F5}"/>
              </a:ext>
            </a:extLst>
          </p:cNvPr>
          <p:cNvSpPr/>
          <p:nvPr/>
        </p:nvSpPr>
        <p:spPr>
          <a:xfrm>
            <a:off x="3959291" y="2521418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Logout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cxnSp>
        <p:nvCxnSpPr>
          <p:cNvPr id="2136" name="Straight Connector 2135">
            <a:extLst>
              <a:ext uri="{FF2B5EF4-FFF2-40B4-BE49-F238E27FC236}">
                <a16:creationId xmlns:a16="http://schemas.microsoft.com/office/drawing/2014/main" id="{F5AF5270-9726-24E8-5885-B52F918FC96E}"/>
              </a:ext>
            </a:extLst>
          </p:cNvPr>
          <p:cNvCxnSpPr>
            <a:cxnSpLocks/>
            <a:stCxn id="2093" idx="2"/>
            <a:endCxn id="13" idx="3"/>
          </p:cNvCxnSpPr>
          <p:nvPr/>
        </p:nvCxnSpPr>
        <p:spPr>
          <a:xfrm flipH="1" flipV="1">
            <a:off x="2801842" y="1802661"/>
            <a:ext cx="1157449" cy="994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4" name="Straight Connector 2153">
            <a:extLst>
              <a:ext uri="{FF2B5EF4-FFF2-40B4-BE49-F238E27FC236}">
                <a16:creationId xmlns:a16="http://schemas.microsoft.com/office/drawing/2014/main" id="{850CD860-B0AD-5776-365B-D1B937DCE2D7}"/>
              </a:ext>
            </a:extLst>
          </p:cNvPr>
          <p:cNvCxnSpPr>
            <a:cxnSpLocks/>
            <a:stCxn id="2093" idx="2"/>
            <a:endCxn id="18" idx="3"/>
          </p:cNvCxnSpPr>
          <p:nvPr/>
        </p:nvCxnSpPr>
        <p:spPr>
          <a:xfrm flipH="1">
            <a:off x="2804016" y="2796811"/>
            <a:ext cx="1155275" cy="10040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1" name="Rectangle 2220">
            <a:extLst>
              <a:ext uri="{FF2B5EF4-FFF2-40B4-BE49-F238E27FC236}">
                <a16:creationId xmlns:a16="http://schemas.microsoft.com/office/drawing/2014/main" id="{7B64C7E1-74F7-C961-5C6A-4CCF89739E3B}"/>
              </a:ext>
            </a:extLst>
          </p:cNvPr>
          <p:cNvSpPr/>
          <p:nvPr/>
        </p:nvSpPr>
        <p:spPr>
          <a:xfrm>
            <a:off x="3570044" y="3800853"/>
            <a:ext cx="4423565" cy="1557806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22" name="TextBox 2221">
            <a:extLst>
              <a:ext uri="{FF2B5EF4-FFF2-40B4-BE49-F238E27FC236}">
                <a16:creationId xmlns:a16="http://schemas.microsoft.com/office/drawing/2014/main" id="{B735D6C6-F529-2990-519E-2D5E05ED566E}"/>
              </a:ext>
            </a:extLst>
          </p:cNvPr>
          <p:cNvSpPr txBox="1"/>
          <p:nvPr/>
        </p:nvSpPr>
        <p:spPr>
          <a:xfrm>
            <a:off x="5122096" y="4931004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Admin work</a:t>
            </a:r>
            <a:endParaRPr lang="LID4096" b="1" dirty="0"/>
          </a:p>
        </p:txBody>
      </p:sp>
      <p:sp>
        <p:nvSpPr>
          <p:cNvPr id="2224" name="TextBox 2223">
            <a:extLst>
              <a:ext uri="{FF2B5EF4-FFF2-40B4-BE49-F238E27FC236}">
                <a16:creationId xmlns:a16="http://schemas.microsoft.com/office/drawing/2014/main" id="{2B1390CC-1725-12A6-5702-628B87FAACDC}"/>
              </a:ext>
            </a:extLst>
          </p:cNvPr>
          <p:cNvSpPr txBox="1"/>
          <p:nvPr/>
        </p:nvSpPr>
        <p:spPr>
          <a:xfrm>
            <a:off x="9054782" y="4492946"/>
            <a:ext cx="162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Caregiver work</a:t>
            </a:r>
            <a:endParaRPr lang="LID4096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190B4D-6E99-4643-CE69-987F0CC98973}"/>
              </a:ext>
            </a:extLst>
          </p:cNvPr>
          <p:cNvSpPr/>
          <p:nvPr/>
        </p:nvSpPr>
        <p:spPr>
          <a:xfrm>
            <a:off x="5204793" y="1987303"/>
            <a:ext cx="1148030" cy="550785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Login</a:t>
            </a:r>
            <a:endParaRPr lang="LID4096" sz="10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FB29FA-B7A3-BC40-2B00-0CB50704B540}"/>
              </a:ext>
            </a:extLst>
          </p:cNvPr>
          <p:cNvCxnSpPr>
            <a:cxnSpLocks/>
            <a:stCxn id="7" idx="2"/>
            <a:endCxn id="13" idx="3"/>
          </p:cNvCxnSpPr>
          <p:nvPr/>
        </p:nvCxnSpPr>
        <p:spPr>
          <a:xfrm flipH="1" flipV="1">
            <a:off x="2801842" y="1802661"/>
            <a:ext cx="2402951" cy="460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A748D5-91D5-A426-F107-311B4FA0E5E7}"/>
              </a:ext>
            </a:extLst>
          </p:cNvPr>
          <p:cNvCxnSpPr>
            <a:cxnSpLocks/>
            <a:stCxn id="62" idx="2"/>
            <a:endCxn id="7" idx="6"/>
          </p:cNvCxnSpPr>
          <p:nvPr/>
        </p:nvCxnSpPr>
        <p:spPr>
          <a:xfrm flipH="1" flipV="1">
            <a:off x="6352823" y="2262696"/>
            <a:ext cx="2101709" cy="5686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63EFAB-55DB-DA6A-0EFA-DDD804DD6F58}"/>
              </a:ext>
            </a:extLst>
          </p:cNvPr>
          <p:cNvGrpSpPr/>
          <p:nvPr/>
        </p:nvGrpSpPr>
        <p:grpSpPr>
          <a:xfrm>
            <a:off x="601617" y="2178028"/>
            <a:ext cx="593003" cy="1410721"/>
            <a:chOff x="582564" y="2607401"/>
            <a:chExt cx="593003" cy="1410721"/>
          </a:xfrm>
        </p:grpSpPr>
        <p:pic>
          <p:nvPicPr>
            <p:cNvPr id="53" name="Picture 2" descr="Use case diagram - Wikipedia">
              <a:extLst>
                <a:ext uri="{FF2B5EF4-FFF2-40B4-BE49-F238E27FC236}">
                  <a16:creationId xmlns:a16="http://schemas.microsoft.com/office/drawing/2014/main" id="{0A252D5F-B832-EB7A-B81A-B2A02BA99E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3" t="29639" r="3856" b="59236"/>
            <a:stretch/>
          </p:blipFill>
          <p:spPr bwMode="auto">
            <a:xfrm>
              <a:off x="582564" y="2607401"/>
              <a:ext cx="593003" cy="115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83B3F2-8974-BE20-7475-87F4C8EE744A}"/>
                </a:ext>
              </a:extLst>
            </p:cNvPr>
            <p:cNvSpPr txBox="1"/>
            <p:nvPr/>
          </p:nvSpPr>
          <p:spPr>
            <a:xfrm>
              <a:off x="603761" y="3710345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User</a:t>
              </a:r>
              <a:endParaRPr lang="LID4096" sz="1400" b="1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C7E8B74-C7EC-6520-5114-2E6247238F87}"/>
              </a:ext>
            </a:extLst>
          </p:cNvPr>
          <p:cNvCxnSpPr>
            <a:cxnSpLocks/>
          </p:cNvCxnSpPr>
          <p:nvPr/>
        </p:nvCxnSpPr>
        <p:spPr>
          <a:xfrm flipH="1">
            <a:off x="1373389" y="1802661"/>
            <a:ext cx="835450" cy="6101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89AA327-6436-CA31-A361-111A167AE3EE}"/>
              </a:ext>
            </a:extLst>
          </p:cNvPr>
          <p:cNvCxnSpPr>
            <a:cxnSpLocks/>
          </p:cNvCxnSpPr>
          <p:nvPr/>
        </p:nvCxnSpPr>
        <p:spPr>
          <a:xfrm flipH="1" flipV="1">
            <a:off x="1375389" y="3167596"/>
            <a:ext cx="835624" cy="6332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38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16B28-0382-7B63-F5C8-9A50213930A8}"/>
              </a:ext>
            </a:extLst>
          </p:cNvPr>
          <p:cNvSpPr txBox="1"/>
          <p:nvPr/>
        </p:nvSpPr>
        <p:spPr>
          <a:xfrm>
            <a:off x="1953986" y="163826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effectLst/>
                <a:latin typeface="Segoe UI" panose="020B0502040204020203" pitchFamily="34" charset="0"/>
              </a:rPr>
              <a:t>https://healthcareworkflow.wordpress.com/wp-content/uploads/2008/10/wfmc-tc-1011_term_glossary_v3.pdf</a:t>
            </a:r>
            <a:br>
              <a:rPr lang="da-DK" dirty="0">
                <a:effectLst/>
                <a:latin typeface="Segoe UI" panose="020B0502040204020203" pitchFamily="34" charset="0"/>
              </a:rPr>
            </a:br>
            <a:br>
              <a:rPr lang="da-DK" dirty="0">
                <a:effectLst/>
                <a:latin typeface="Segoe UI" panose="020B0502040204020203" pitchFamily="34" charset="0"/>
              </a:rPr>
            </a:br>
            <a:r>
              <a:rPr lang="da-DK" b="1" dirty="0">
                <a:effectLst/>
                <a:latin typeface="Segoe UI" panose="020B0502040204020203" pitchFamily="34" charset="0"/>
              </a:rPr>
              <a:t>Thomas Troels Hildebrandt</a:t>
            </a:r>
            <a:r>
              <a:rPr lang="da-DK" dirty="0">
                <a:effectLst/>
                <a:latin typeface="Segoe UI" panose="020B0502040204020203" pitchFamily="34" charset="0"/>
              </a:rPr>
              <a:t>  to  Everyone 12:48</a:t>
            </a:r>
            <a:br>
              <a:rPr lang="da-DK" dirty="0">
                <a:effectLst/>
                <a:latin typeface="Segoe UI" panose="020B0502040204020203" pitchFamily="34" charset="0"/>
              </a:rPr>
            </a:br>
            <a:r>
              <a:rPr lang="da-DK" dirty="0">
                <a:effectLst/>
                <a:latin typeface="Segoe UI" panose="020B0502040204020203" pitchFamily="34" charset="0"/>
              </a:rPr>
              <a:t>https://citeseerx.ist.psu.edu/document?repid=rep1&amp;type=pdf&amp;doi=239846b32705a7ee6f0ad6ef28ce58b6e8e0e0a7</a:t>
            </a:r>
            <a:br>
              <a:rPr lang="da-DK" dirty="0">
                <a:effectLst/>
                <a:latin typeface="Segoe UI" panose="020B0502040204020203" pitchFamily="34" charset="0"/>
              </a:rPr>
            </a:br>
            <a:br>
              <a:rPr lang="da-DK" dirty="0">
                <a:effectLst/>
                <a:latin typeface="Segoe UI" panose="020B0502040204020203" pitchFamily="34" charset="0"/>
              </a:rPr>
            </a:br>
            <a:r>
              <a:rPr lang="da-DK" b="1" dirty="0">
                <a:effectLst/>
                <a:latin typeface="Segoe UI" panose="020B0502040204020203" pitchFamily="34" charset="0"/>
              </a:rPr>
              <a:t>Thomas Troels Hildebrandt</a:t>
            </a:r>
            <a:r>
              <a:rPr lang="da-DK" dirty="0">
                <a:effectLst/>
                <a:latin typeface="Segoe UI" panose="020B0502040204020203" pitchFamily="34" charset="0"/>
              </a:rPr>
              <a:t>  to  Everyone 12:49</a:t>
            </a:r>
            <a:br>
              <a:rPr lang="da-DK" dirty="0">
                <a:effectLst/>
                <a:latin typeface="Segoe UI" panose="020B0502040204020203" pitchFamily="34" charset="0"/>
              </a:rPr>
            </a:br>
            <a:r>
              <a:rPr lang="da-DK" dirty="0">
                <a:effectLst/>
                <a:latin typeface="Segoe UI" panose="020B0502040204020203" pitchFamily="34" charset="0"/>
              </a:rPr>
              <a:t>Enabling Flexibility in Process-Aware Information Systems</a:t>
            </a:r>
            <a:br>
              <a:rPr lang="da-DK" dirty="0">
                <a:effectLst/>
                <a:latin typeface="Segoe UI" panose="020B0502040204020203" pitchFamily="34" charset="0"/>
              </a:rPr>
            </a:br>
            <a:br>
              <a:rPr lang="da-DK" dirty="0">
                <a:effectLst/>
                <a:latin typeface="Segoe UI" panose="020B0502040204020203" pitchFamily="34" charset="0"/>
              </a:rPr>
            </a:br>
            <a:r>
              <a:rPr lang="da-DK" b="1" dirty="0">
                <a:effectLst/>
                <a:latin typeface="Segoe UI" panose="020B0502040204020203" pitchFamily="34" charset="0"/>
              </a:rPr>
              <a:t>Thomas Troels Hildebrandt</a:t>
            </a:r>
            <a:r>
              <a:rPr lang="da-DK" dirty="0">
                <a:effectLst/>
                <a:latin typeface="Segoe UI" panose="020B0502040204020203" pitchFamily="34" charset="0"/>
              </a:rPr>
              <a:t> 13:07</a:t>
            </a:r>
            <a:br>
              <a:rPr lang="da-DK" dirty="0">
                <a:effectLst/>
                <a:latin typeface="Segoe UI" panose="020B0502040204020203" pitchFamily="34" charset="0"/>
              </a:rPr>
            </a:br>
            <a:r>
              <a:rPr lang="da-DK" dirty="0">
                <a:effectLst/>
                <a:latin typeface="Segoe UI" panose="020B0502040204020203" pitchFamily="34" charset="0"/>
              </a:rPr>
              <a:t>https://www.omg.org/cmmn/index.htm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6372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37995-FC71-CFCB-83CC-034A3C78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08" y="947212"/>
            <a:ext cx="7208520" cy="4947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C1C9A2-CFA7-42CF-1F5B-C4705FC691B3}"/>
              </a:ext>
            </a:extLst>
          </p:cNvPr>
          <p:cNvSpPr txBox="1"/>
          <p:nvPr/>
        </p:nvSpPr>
        <p:spPr>
          <a:xfrm>
            <a:off x="5684831" y="6057457"/>
            <a:ext cx="16930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Mobile health application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2666A-E783-E5FC-36A8-711729D79698}"/>
              </a:ext>
            </a:extLst>
          </p:cNvPr>
          <p:cNvSpPr txBox="1"/>
          <p:nvPr/>
        </p:nvSpPr>
        <p:spPr>
          <a:xfrm>
            <a:off x="1854930" y="4955797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User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FF2BB8-29D1-6E3F-B7C3-B02E35E55D40}"/>
              </a:ext>
            </a:extLst>
          </p:cNvPr>
          <p:cNvSpPr txBox="1"/>
          <p:nvPr/>
        </p:nvSpPr>
        <p:spPr>
          <a:xfrm>
            <a:off x="1536734" y="3494241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DCR Frontpage 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ADCC82-0B5A-23F0-D2D7-CE24D5F883E6}"/>
              </a:ext>
            </a:extLst>
          </p:cNvPr>
          <p:cNvSpPr txBox="1"/>
          <p:nvPr/>
        </p:nvSpPr>
        <p:spPr>
          <a:xfrm>
            <a:off x="4937671" y="589978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DCR Active Repository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9D616-516E-1280-A965-1FAD8E1233E7}"/>
              </a:ext>
            </a:extLst>
          </p:cNvPr>
          <p:cNvSpPr txBox="1"/>
          <p:nvPr/>
        </p:nvSpPr>
        <p:spPr>
          <a:xfrm>
            <a:off x="5198268" y="2582602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DCR Engine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FDFCB-5357-B47A-BF64-E285F46E97CA}"/>
              </a:ext>
            </a:extLst>
          </p:cNvPr>
          <p:cNvSpPr txBox="1"/>
          <p:nvPr/>
        </p:nvSpPr>
        <p:spPr>
          <a:xfrm>
            <a:off x="3680449" y="3708623"/>
            <a:ext cx="1576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DCR process data (XML)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FB706A-EA2A-A050-65ED-886394F39D92}"/>
              </a:ext>
            </a:extLst>
          </p:cNvPr>
          <p:cNvSpPr txBox="1"/>
          <p:nvPr/>
        </p:nvSpPr>
        <p:spPr>
          <a:xfrm>
            <a:off x="8025922" y="373589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MySQL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81B129-13CE-C284-2C9A-25356E43331B}"/>
              </a:ext>
            </a:extLst>
          </p:cNvPr>
          <p:cNvSpPr txBox="1"/>
          <p:nvPr/>
        </p:nvSpPr>
        <p:spPr>
          <a:xfrm>
            <a:off x="7547344" y="4549278"/>
            <a:ext cx="1122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>
                <a:highlight>
                  <a:srgbClr val="FFFF00"/>
                </a:highlight>
              </a:rPr>
              <a:t>Microsoft Azure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389F1DD-456D-5588-6719-1D32984135DC}"/>
              </a:ext>
            </a:extLst>
          </p:cNvPr>
          <p:cNvSpPr/>
          <p:nvPr/>
        </p:nvSpPr>
        <p:spPr>
          <a:xfrm>
            <a:off x="3897086" y="3657600"/>
            <a:ext cx="5453743" cy="2405743"/>
          </a:xfrm>
          <a:custGeom>
            <a:avLst/>
            <a:gdLst>
              <a:gd name="connsiteX0" fmla="*/ 0 w 5535385"/>
              <a:gd name="connsiteY0" fmla="*/ 778329 h 2405743"/>
              <a:gd name="connsiteX1" fmla="*/ 3390900 w 5535385"/>
              <a:gd name="connsiteY1" fmla="*/ 762000 h 2405743"/>
              <a:gd name="connsiteX2" fmla="*/ 3390900 w 5535385"/>
              <a:gd name="connsiteY2" fmla="*/ 10886 h 2405743"/>
              <a:gd name="connsiteX3" fmla="*/ 5535385 w 5535385"/>
              <a:gd name="connsiteY3" fmla="*/ 0 h 2405743"/>
              <a:gd name="connsiteX4" fmla="*/ 5519057 w 5535385"/>
              <a:gd name="connsiteY4" fmla="*/ 2373086 h 2405743"/>
              <a:gd name="connsiteX5" fmla="*/ 16328 w 5535385"/>
              <a:gd name="connsiteY5" fmla="*/ 2405743 h 2405743"/>
              <a:gd name="connsiteX6" fmla="*/ 0 w 5535385"/>
              <a:gd name="connsiteY6" fmla="*/ 778329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5385" h="2405743">
                <a:moveTo>
                  <a:pt x="0" y="778329"/>
                </a:moveTo>
                <a:lnTo>
                  <a:pt x="3390900" y="762000"/>
                </a:lnTo>
                <a:lnTo>
                  <a:pt x="3390900" y="10886"/>
                </a:lnTo>
                <a:lnTo>
                  <a:pt x="5535385" y="0"/>
                </a:lnTo>
                <a:lnTo>
                  <a:pt x="5519057" y="2373086"/>
                </a:lnTo>
                <a:lnTo>
                  <a:pt x="16328" y="2405743"/>
                </a:lnTo>
                <a:lnTo>
                  <a:pt x="0" y="778329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640EA3B-4975-2C86-A626-414838802759}"/>
              </a:ext>
            </a:extLst>
          </p:cNvPr>
          <p:cNvSpPr/>
          <p:nvPr/>
        </p:nvSpPr>
        <p:spPr>
          <a:xfrm>
            <a:off x="3939062" y="859971"/>
            <a:ext cx="3371533" cy="3159456"/>
          </a:xfrm>
          <a:custGeom>
            <a:avLst/>
            <a:gdLst>
              <a:gd name="connsiteX0" fmla="*/ 0 w 3412671"/>
              <a:gd name="connsiteY0" fmla="*/ 0 h 3222172"/>
              <a:gd name="connsiteX1" fmla="*/ 3412671 w 3412671"/>
              <a:gd name="connsiteY1" fmla="*/ 0 h 3222172"/>
              <a:gd name="connsiteX2" fmla="*/ 3412671 w 3412671"/>
              <a:gd name="connsiteY2" fmla="*/ 1888672 h 3222172"/>
              <a:gd name="connsiteX3" fmla="*/ 3124200 w 3412671"/>
              <a:gd name="connsiteY3" fmla="*/ 1883229 h 3222172"/>
              <a:gd name="connsiteX4" fmla="*/ 3140528 w 3412671"/>
              <a:gd name="connsiteY4" fmla="*/ 3205843 h 3222172"/>
              <a:gd name="connsiteX5" fmla="*/ 2111828 w 3412671"/>
              <a:gd name="connsiteY5" fmla="*/ 3222172 h 3222172"/>
              <a:gd name="connsiteX6" fmla="*/ 2122714 w 3412671"/>
              <a:gd name="connsiteY6" fmla="*/ 2748643 h 3222172"/>
              <a:gd name="connsiteX7" fmla="*/ 5443 w 3412671"/>
              <a:gd name="connsiteY7" fmla="*/ 2715986 h 3222172"/>
              <a:gd name="connsiteX8" fmla="*/ 0 w 3412671"/>
              <a:gd name="connsiteY8" fmla="*/ 0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2671" h="3222172">
                <a:moveTo>
                  <a:pt x="0" y="0"/>
                </a:moveTo>
                <a:lnTo>
                  <a:pt x="3412671" y="0"/>
                </a:lnTo>
                <a:lnTo>
                  <a:pt x="3412671" y="1888672"/>
                </a:lnTo>
                <a:lnTo>
                  <a:pt x="3124200" y="1883229"/>
                </a:lnTo>
                <a:lnTo>
                  <a:pt x="3140528" y="3205843"/>
                </a:lnTo>
                <a:lnTo>
                  <a:pt x="2111828" y="3222172"/>
                </a:lnTo>
                <a:lnTo>
                  <a:pt x="2122714" y="2748643"/>
                </a:lnTo>
                <a:lnTo>
                  <a:pt x="5443" y="2715986"/>
                </a:lnTo>
                <a:cubicBezTo>
                  <a:pt x="3629" y="1810657"/>
                  <a:pt x="1814" y="90532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64E48B-A878-A550-CDC3-D82E3DAA595E}"/>
              </a:ext>
            </a:extLst>
          </p:cNvPr>
          <p:cNvSpPr/>
          <p:nvPr/>
        </p:nvSpPr>
        <p:spPr>
          <a:xfrm>
            <a:off x="1915113" y="2279444"/>
            <a:ext cx="1937657" cy="699548"/>
          </a:xfrm>
          <a:custGeom>
            <a:avLst/>
            <a:gdLst>
              <a:gd name="connsiteX0" fmla="*/ 0 w 1937657"/>
              <a:gd name="connsiteY0" fmla="*/ 0 h 789214"/>
              <a:gd name="connsiteX1" fmla="*/ 1932214 w 1937657"/>
              <a:gd name="connsiteY1" fmla="*/ 10885 h 789214"/>
              <a:gd name="connsiteX2" fmla="*/ 1937657 w 1937657"/>
              <a:gd name="connsiteY2" fmla="*/ 789214 h 789214"/>
              <a:gd name="connsiteX3" fmla="*/ 0 w 1937657"/>
              <a:gd name="connsiteY3" fmla="*/ 783771 h 789214"/>
              <a:gd name="connsiteX4" fmla="*/ 0 w 1937657"/>
              <a:gd name="connsiteY4" fmla="*/ 0 h 78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7657" h="789214">
                <a:moveTo>
                  <a:pt x="0" y="0"/>
                </a:moveTo>
                <a:lnTo>
                  <a:pt x="1932214" y="10885"/>
                </a:lnTo>
                <a:cubicBezTo>
                  <a:pt x="1934028" y="270328"/>
                  <a:pt x="1935843" y="529771"/>
                  <a:pt x="1937657" y="789214"/>
                </a:cubicBezTo>
                <a:lnTo>
                  <a:pt x="0" y="78377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EAC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95CB1C1-406D-0481-675E-E69F09929237}"/>
              </a:ext>
            </a:extLst>
          </p:cNvPr>
          <p:cNvSpPr/>
          <p:nvPr/>
        </p:nvSpPr>
        <p:spPr>
          <a:xfrm>
            <a:off x="1915114" y="1297750"/>
            <a:ext cx="1937657" cy="699548"/>
          </a:xfrm>
          <a:custGeom>
            <a:avLst/>
            <a:gdLst>
              <a:gd name="connsiteX0" fmla="*/ 0 w 1937657"/>
              <a:gd name="connsiteY0" fmla="*/ 0 h 789214"/>
              <a:gd name="connsiteX1" fmla="*/ 1932214 w 1937657"/>
              <a:gd name="connsiteY1" fmla="*/ 10885 h 789214"/>
              <a:gd name="connsiteX2" fmla="*/ 1937657 w 1937657"/>
              <a:gd name="connsiteY2" fmla="*/ 789214 h 789214"/>
              <a:gd name="connsiteX3" fmla="*/ 0 w 1937657"/>
              <a:gd name="connsiteY3" fmla="*/ 783771 h 789214"/>
              <a:gd name="connsiteX4" fmla="*/ 0 w 1937657"/>
              <a:gd name="connsiteY4" fmla="*/ 0 h 78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7657" h="789214">
                <a:moveTo>
                  <a:pt x="0" y="0"/>
                </a:moveTo>
                <a:lnTo>
                  <a:pt x="1932214" y="10885"/>
                </a:lnTo>
                <a:cubicBezTo>
                  <a:pt x="1934028" y="270328"/>
                  <a:pt x="1935843" y="529771"/>
                  <a:pt x="1937657" y="789214"/>
                </a:cubicBezTo>
                <a:lnTo>
                  <a:pt x="0" y="78377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090C3-813E-2383-4931-8681414C7676}"/>
              </a:ext>
            </a:extLst>
          </p:cNvPr>
          <p:cNvSpPr txBox="1"/>
          <p:nvPr/>
        </p:nvSpPr>
        <p:spPr>
          <a:xfrm>
            <a:off x="1527172" y="1110433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DCR Designer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5D0D72-4886-E79D-662B-ADAE9D62C8E0}"/>
              </a:ext>
            </a:extLst>
          </p:cNvPr>
          <p:cNvSpPr txBox="1"/>
          <p:nvPr/>
        </p:nvSpPr>
        <p:spPr>
          <a:xfrm>
            <a:off x="1519180" y="2215053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Roles in DCR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EC35A-5574-F8AA-6DA7-6FB59CB5AC3E}"/>
              </a:ext>
            </a:extLst>
          </p:cNvPr>
          <p:cNvSpPr txBox="1"/>
          <p:nvPr/>
        </p:nvSpPr>
        <p:spPr>
          <a:xfrm>
            <a:off x="7068768" y="3063032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Future connection with CURA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12355D-CBD8-FB8B-261D-B67D4E2FB71B}"/>
              </a:ext>
            </a:extLst>
          </p:cNvPr>
          <p:cNvSpPr/>
          <p:nvPr/>
        </p:nvSpPr>
        <p:spPr>
          <a:xfrm>
            <a:off x="4022271" y="4506686"/>
            <a:ext cx="1996129" cy="1438573"/>
          </a:xfrm>
          <a:custGeom>
            <a:avLst/>
            <a:gdLst>
              <a:gd name="connsiteX0" fmla="*/ 0 w 1937657"/>
              <a:gd name="connsiteY0" fmla="*/ 0 h 789214"/>
              <a:gd name="connsiteX1" fmla="*/ 1932214 w 1937657"/>
              <a:gd name="connsiteY1" fmla="*/ 10885 h 789214"/>
              <a:gd name="connsiteX2" fmla="*/ 1937657 w 1937657"/>
              <a:gd name="connsiteY2" fmla="*/ 789214 h 789214"/>
              <a:gd name="connsiteX3" fmla="*/ 0 w 1937657"/>
              <a:gd name="connsiteY3" fmla="*/ 783771 h 789214"/>
              <a:gd name="connsiteX4" fmla="*/ 0 w 1937657"/>
              <a:gd name="connsiteY4" fmla="*/ 0 h 78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7657" h="789214">
                <a:moveTo>
                  <a:pt x="0" y="0"/>
                </a:moveTo>
                <a:lnTo>
                  <a:pt x="1932214" y="10885"/>
                </a:lnTo>
                <a:cubicBezTo>
                  <a:pt x="1934028" y="270328"/>
                  <a:pt x="1935843" y="529771"/>
                  <a:pt x="1937657" y="789214"/>
                </a:cubicBezTo>
                <a:lnTo>
                  <a:pt x="0" y="78377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616DF8-9145-FA58-F6EF-A78012D92652}"/>
              </a:ext>
            </a:extLst>
          </p:cNvPr>
          <p:cNvSpPr txBox="1"/>
          <p:nvPr/>
        </p:nvSpPr>
        <p:spPr>
          <a:xfrm>
            <a:off x="5239537" y="4454151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User interface</a:t>
            </a:r>
            <a:endParaRPr lang="LID4096" sz="1100" b="1" dirty="0">
              <a:highlight>
                <a:srgbClr val="FFFF00"/>
              </a:highligh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896F5F4-7749-A86D-8562-C40E15A28760}"/>
              </a:ext>
            </a:extLst>
          </p:cNvPr>
          <p:cNvSpPr/>
          <p:nvPr/>
        </p:nvSpPr>
        <p:spPr>
          <a:xfrm>
            <a:off x="4022271" y="1208314"/>
            <a:ext cx="3228728" cy="2715986"/>
          </a:xfrm>
          <a:custGeom>
            <a:avLst/>
            <a:gdLst>
              <a:gd name="connsiteX0" fmla="*/ 5443 w 3205843"/>
              <a:gd name="connsiteY0" fmla="*/ 21772 h 2694215"/>
              <a:gd name="connsiteX1" fmla="*/ 3200400 w 3205843"/>
              <a:gd name="connsiteY1" fmla="*/ 0 h 2694215"/>
              <a:gd name="connsiteX2" fmla="*/ 3205843 w 3205843"/>
              <a:gd name="connsiteY2" fmla="*/ 1371600 h 2694215"/>
              <a:gd name="connsiteX3" fmla="*/ 2928258 w 3205843"/>
              <a:gd name="connsiteY3" fmla="*/ 1371600 h 2694215"/>
              <a:gd name="connsiteX4" fmla="*/ 2944586 w 3205843"/>
              <a:gd name="connsiteY4" fmla="*/ 2694215 h 2694215"/>
              <a:gd name="connsiteX5" fmla="*/ 2035629 w 3205843"/>
              <a:gd name="connsiteY5" fmla="*/ 2688772 h 2694215"/>
              <a:gd name="connsiteX6" fmla="*/ 2068286 w 3205843"/>
              <a:gd name="connsiteY6" fmla="*/ 892629 h 2694215"/>
              <a:gd name="connsiteX7" fmla="*/ 0 w 3205843"/>
              <a:gd name="connsiteY7" fmla="*/ 887186 h 2694215"/>
              <a:gd name="connsiteX8" fmla="*/ 5443 w 3205843"/>
              <a:gd name="connsiteY8" fmla="*/ 21772 h 269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5843" h="2694215">
                <a:moveTo>
                  <a:pt x="5443" y="21772"/>
                </a:moveTo>
                <a:lnTo>
                  <a:pt x="3200400" y="0"/>
                </a:lnTo>
                <a:cubicBezTo>
                  <a:pt x="3202214" y="457200"/>
                  <a:pt x="3204029" y="914400"/>
                  <a:pt x="3205843" y="1371600"/>
                </a:cubicBezTo>
                <a:lnTo>
                  <a:pt x="2928258" y="1371600"/>
                </a:lnTo>
                <a:lnTo>
                  <a:pt x="2944586" y="2694215"/>
                </a:lnTo>
                <a:lnTo>
                  <a:pt x="2035629" y="2688772"/>
                </a:lnTo>
                <a:lnTo>
                  <a:pt x="2068286" y="892629"/>
                </a:lnTo>
                <a:lnTo>
                  <a:pt x="0" y="887186"/>
                </a:lnTo>
                <a:cubicBezTo>
                  <a:pt x="1814" y="598715"/>
                  <a:pt x="3629" y="310243"/>
                  <a:pt x="5443" y="21772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BB74AF-BF66-8338-9BB0-D612555C78E0}"/>
              </a:ext>
            </a:extLst>
          </p:cNvPr>
          <p:cNvSpPr txBox="1"/>
          <p:nvPr/>
        </p:nvSpPr>
        <p:spPr>
          <a:xfrm>
            <a:off x="5694018" y="1045093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F00"/>
                </a:highlight>
              </a:rPr>
              <a:t>DCR process data</a:t>
            </a:r>
            <a:endParaRPr lang="LID4096" sz="11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452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68724-05B9-E557-B65F-54B3346A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4" y="1042910"/>
            <a:ext cx="5161215" cy="568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BCE04-4644-181B-FA9A-93AE58CEDDDC}"/>
              </a:ext>
            </a:extLst>
          </p:cNvPr>
          <p:cNvSpPr txBox="1"/>
          <p:nvPr/>
        </p:nvSpPr>
        <p:spPr>
          <a:xfrm>
            <a:off x="524692" y="576943"/>
            <a:ext cx="97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dcrusers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AEF62-041E-1B1C-65C9-86305B37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34" y="2975803"/>
            <a:ext cx="4380231" cy="2830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C4726-70D7-E040-F603-2BD974D7F44B}"/>
              </a:ext>
            </a:extLst>
          </p:cNvPr>
          <p:cNvSpPr txBox="1"/>
          <p:nvPr/>
        </p:nvSpPr>
        <p:spPr>
          <a:xfrm>
            <a:off x="615834" y="2565164"/>
            <a:ext cx="14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dcrprocesses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D1DB39-079F-F3E4-5DEB-A8C0833F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92" y="2749830"/>
            <a:ext cx="2001001" cy="1387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138D2D-B9EE-5C4D-95E0-9F1E5BB8C588}"/>
              </a:ext>
            </a:extLst>
          </p:cNvPr>
          <p:cNvSpPr txBox="1"/>
          <p:nvPr/>
        </p:nvSpPr>
        <p:spPr>
          <a:xfrm>
            <a:off x="7463246" y="2195832"/>
            <a:ext cx="110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dcrgraphs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14564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F6B06-7D37-C385-B68C-605398AE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2340"/>
            <a:ext cx="3278292" cy="2466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8C7A6-4E9E-97BF-7D44-EFFA8B67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020491"/>
            <a:ext cx="3743538" cy="2817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2AB800-B8FB-5D06-62A9-5FAB4B6EB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36834"/>
            <a:ext cx="3239769" cy="243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1A5-42A0-0AB9-5D5F-35B6C25C8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3238"/>
          <a:stretch/>
        </p:blipFill>
        <p:spPr>
          <a:xfrm>
            <a:off x="643467" y="3668593"/>
            <a:ext cx="3278292" cy="2467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0D4D6-EE2B-9401-C49F-D2D316F88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692896"/>
            <a:ext cx="3239769" cy="24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1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2ADD7-36F3-37EA-3CA6-AC87B3153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"/>
          <a:stretch/>
        </p:blipFill>
        <p:spPr>
          <a:xfrm>
            <a:off x="344286" y="267787"/>
            <a:ext cx="2549040" cy="224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DEE20-DF73-5542-704A-A2E1B1FC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" r="338"/>
          <a:stretch/>
        </p:blipFill>
        <p:spPr>
          <a:xfrm>
            <a:off x="3198611" y="267787"/>
            <a:ext cx="2831800" cy="250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F1188-5D39-50F1-C176-F3806E262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361" y="2768115"/>
            <a:ext cx="4347321" cy="30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6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roid Smartphone Clipart PNG Image - PurePNG | Free transparent CC0  PNG Image Library">
            <a:extLst>
              <a:ext uri="{FF2B5EF4-FFF2-40B4-BE49-F238E27FC236}">
                <a16:creationId xmlns:a16="http://schemas.microsoft.com/office/drawing/2014/main" id="{04286686-8035-5C57-8A76-A81C5C730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7365" r="26817" b="7133"/>
          <a:stretch/>
        </p:blipFill>
        <p:spPr bwMode="auto">
          <a:xfrm>
            <a:off x="2368550" y="152401"/>
            <a:ext cx="351155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48456-3E87-CE5F-72E8-55BB98F3FA79}"/>
              </a:ext>
            </a:extLst>
          </p:cNvPr>
          <p:cNvSpPr/>
          <p:nvPr/>
        </p:nvSpPr>
        <p:spPr>
          <a:xfrm>
            <a:off x="2679700" y="946150"/>
            <a:ext cx="2916238" cy="48577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E9A71-2B28-BEFA-81E5-15049141CA97}"/>
              </a:ext>
            </a:extLst>
          </p:cNvPr>
          <p:cNvSpPr/>
          <p:nvPr/>
        </p:nvSpPr>
        <p:spPr>
          <a:xfrm>
            <a:off x="3756851" y="3321844"/>
            <a:ext cx="761935" cy="2143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LOGIN</a:t>
            </a:r>
            <a:endParaRPr lang="LID4096" sz="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DF37F-9448-5D3A-7C0F-8AE8CD287AFD}"/>
              </a:ext>
            </a:extLst>
          </p:cNvPr>
          <p:cNvSpPr/>
          <p:nvPr/>
        </p:nvSpPr>
        <p:spPr>
          <a:xfrm>
            <a:off x="3191793" y="2981451"/>
            <a:ext cx="641389" cy="21431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PASSWORD</a:t>
            </a:r>
            <a:endParaRPr lang="LID4096" sz="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3FE4F4-B023-4FC7-8BEE-B490C5F56D3F}"/>
              </a:ext>
            </a:extLst>
          </p:cNvPr>
          <p:cNvSpPr/>
          <p:nvPr/>
        </p:nvSpPr>
        <p:spPr>
          <a:xfrm>
            <a:off x="3836594" y="2981451"/>
            <a:ext cx="1241701" cy="21431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28" name="Picture 2" descr="Black Android Smartphone Clipart PNG Image - PurePNG | Free transparent CC0  PNG Image Library">
            <a:extLst>
              <a:ext uri="{FF2B5EF4-FFF2-40B4-BE49-F238E27FC236}">
                <a16:creationId xmlns:a16="http://schemas.microsoft.com/office/drawing/2014/main" id="{4323D2DE-80CC-6157-2D1D-3F2694F1B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7365" r="26817" b="7133"/>
          <a:stretch/>
        </p:blipFill>
        <p:spPr bwMode="auto">
          <a:xfrm>
            <a:off x="6311902" y="152401"/>
            <a:ext cx="351155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E45CA1-851A-DEFA-830A-4B5724D7265D}"/>
              </a:ext>
            </a:extLst>
          </p:cNvPr>
          <p:cNvSpPr/>
          <p:nvPr/>
        </p:nvSpPr>
        <p:spPr>
          <a:xfrm>
            <a:off x="6623052" y="946150"/>
            <a:ext cx="2916238" cy="48577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52836B-D474-CB87-BD9D-008A7C1D3E32}"/>
              </a:ext>
            </a:extLst>
          </p:cNvPr>
          <p:cNvSpPr/>
          <p:nvPr/>
        </p:nvSpPr>
        <p:spPr>
          <a:xfrm>
            <a:off x="6623050" y="951864"/>
            <a:ext cx="442414" cy="4852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2E85A3-26EC-4CAE-D324-D28F00AFE6E1}"/>
              </a:ext>
            </a:extLst>
          </p:cNvPr>
          <p:cNvSpPr/>
          <p:nvPr/>
        </p:nvSpPr>
        <p:spPr>
          <a:xfrm>
            <a:off x="3188381" y="2658555"/>
            <a:ext cx="641389" cy="21431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NAME</a:t>
            </a:r>
            <a:endParaRPr lang="LID4096" sz="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20584D-6002-7891-E888-AAAF57D05795}"/>
              </a:ext>
            </a:extLst>
          </p:cNvPr>
          <p:cNvSpPr/>
          <p:nvPr/>
        </p:nvSpPr>
        <p:spPr>
          <a:xfrm>
            <a:off x="3833182" y="2658555"/>
            <a:ext cx="1241701" cy="21431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05BA4-F575-8166-D271-724DC4E86F64}"/>
              </a:ext>
            </a:extLst>
          </p:cNvPr>
          <p:cNvSpPr/>
          <p:nvPr/>
        </p:nvSpPr>
        <p:spPr>
          <a:xfrm>
            <a:off x="6626624" y="138468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TASKS</a:t>
            </a:r>
            <a:endParaRPr lang="LID4096" sz="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36C5D7-12DA-1BF9-F0CB-440D38047B94}"/>
              </a:ext>
            </a:extLst>
          </p:cNvPr>
          <p:cNvSpPr/>
          <p:nvPr/>
        </p:nvSpPr>
        <p:spPr>
          <a:xfrm>
            <a:off x="6626624" y="181934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PROFILE</a:t>
            </a:r>
            <a:endParaRPr lang="LID4096" sz="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BF179A-6160-CAF5-0C8A-F3C92C15581B}"/>
              </a:ext>
            </a:extLst>
          </p:cNvPr>
          <p:cNvSpPr/>
          <p:nvPr/>
        </p:nvSpPr>
        <p:spPr>
          <a:xfrm>
            <a:off x="6625736" y="947170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HOME</a:t>
            </a:r>
            <a:endParaRPr lang="LID4096" sz="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ADB6-3840-00B0-BC18-10B470976E29}"/>
              </a:ext>
            </a:extLst>
          </p:cNvPr>
          <p:cNvSpPr txBox="1"/>
          <p:nvPr/>
        </p:nvSpPr>
        <p:spPr>
          <a:xfrm>
            <a:off x="7843791" y="2889825"/>
            <a:ext cx="800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PAGE</a:t>
            </a:r>
            <a:endParaRPr lang="LID4096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84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F0FA7-F1F0-AF53-AAAE-9B829F871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6"/>
          <a:stretch/>
        </p:blipFill>
        <p:spPr>
          <a:xfrm>
            <a:off x="639332" y="330993"/>
            <a:ext cx="6163535" cy="2078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DDE9F-5FCA-A4DE-AEB0-E56563BB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93" y="330993"/>
            <a:ext cx="1705213" cy="2200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8EB61-A335-AD36-16B4-CEF5896D2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1"/>
          <a:stretch/>
        </p:blipFill>
        <p:spPr>
          <a:xfrm>
            <a:off x="794637" y="2871788"/>
            <a:ext cx="10031225" cy="20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8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B386B79-E4E4-810A-ACF4-A6FDDD1CA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1" y="870857"/>
            <a:ext cx="5993326" cy="4457130"/>
          </a:xfrm>
          <a:prstGeom prst="rect">
            <a:avLst/>
          </a:prstGeom>
        </p:spPr>
      </p:pic>
      <p:pic>
        <p:nvPicPr>
          <p:cNvPr id="3" name="Picture 2" descr="A black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65CC642-60F8-2558-8184-6AC675004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596" y="-680688"/>
            <a:ext cx="5083675" cy="75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25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CFF7D-B184-7C13-3934-93D6D0BB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6" y="-2495176"/>
            <a:ext cx="12275975" cy="1778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5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83BA2-978A-67AF-4317-983BBC61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2" y="742041"/>
            <a:ext cx="3120675" cy="2033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CBAAA-B0D3-9A00-5AAD-B79DB883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259" y="742041"/>
            <a:ext cx="3045698" cy="2033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1AA5C-B897-35CC-6E3B-49FA23E24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782" y="742041"/>
            <a:ext cx="3052378" cy="2033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FCC91-26C7-0BCF-4B16-A5148795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826" y="3851658"/>
            <a:ext cx="3127735" cy="2122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731A2C-D89E-F5C3-CDB8-6EDD45AAB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628" y="3881644"/>
            <a:ext cx="3064329" cy="20627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82155A-A354-11F0-389E-11DB350D5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528" y="3851658"/>
            <a:ext cx="3091231" cy="2059285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137261B-C9B2-16A4-11DA-18441225AD30}"/>
              </a:ext>
            </a:extLst>
          </p:cNvPr>
          <p:cNvSpPr/>
          <p:nvPr/>
        </p:nvSpPr>
        <p:spPr>
          <a:xfrm>
            <a:off x="1275633" y="475630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1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16EEE706-5F21-810E-563F-F99AFBC9724B}"/>
              </a:ext>
            </a:extLst>
          </p:cNvPr>
          <p:cNvSpPr/>
          <p:nvPr/>
        </p:nvSpPr>
        <p:spPr>
          <a:xfrm>
            <a:off x="4504641" y="475631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2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B47ED33F-40FE-A5F6-31CC-6622EC0D5DF7}"/>
              </a:ext>
            </a:extLst>
          </p:cNvPr>
          <p:cNvSpPr/>
          <p:nvPr/>
        </p:nvSpPr>
        <p:spPr>
          <a:xfrm>
            <a:off x="7756582" y="475631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3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8DA7AED-1AF8-FCDF-E07B-B2DA1FEA67EE}"/>
              </a:ext>
            </a:extLst>
          </p:cNvPr>
          <p:cNvSpPr/>
          <p:nvPr/>
        </p:nvSpPr>
        <p:spPr>
          <a:xfrm>
            <a:off x="1275633" y="3648676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1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CB66E43C-B2EA-CA92-CDA7-319206AE428E}"/>
              </a:ext>
            </a:extLst>
          </p:cNvPr>
          <p:cNvSpPr/>
          <p:nvPr/>
        </p:nvSpPr>
        <p:spPr>
          <a:xfrm>
            <a:off x="4504641" y="3648677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2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FB1EFDEA-77DF-3EF8-0BBF-8D53FE9845E8}"/>
              </a:ext>
            </a:extLst>
          </p:cNvPr>
          <p:cNvSpPr/>
          <p:nvPr/>
        </p:nvSpPr>
        <p:spPr>
          <a:xfrm>
            <a:off x="7756582" y="3648677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3</a:t>
            </a:r>
            <a:endParaRPr lang="LID4096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51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B33513-9BBB-E35A-BAD7-769198E1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26" y="3896901"/>
            <a:ext cx="3091231" cy="2059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F2C9C-CD6A-4F78-3E4A-BDD7BEA8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20" y="3942155"/>
            <a:ext cx="3052379" cy="2054133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D0763F5B-C209-884A-C830-2D4C52FF7714}"/>
              </a:ext>
            </a:extLst>
          </p:cNvPr>
          <p:cNvSpPr/>
          <p:nvPr/>
        </p:nvSpPr>
        <p:spPr>
          <a:xfrm>
            <a:off x="1427263" y="3568062"/>
            <a:ext cx="388319" cy="359229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  <a:endParaRPr lang="LID4096" dirty="0">
              <a:solidFill>
                <a:srgbClr val="C000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FDB44872-87E3-08ED-4374-910629CBC9B2}"/>
              </a:ext>
            </a:extLst>
          </p:cNvPr>
          <p:cNvSpPr/>
          <p:nvPr/>
        </p:nvSpPr>
        <p:spPr>
          <a:xfrm>
            <a:off x="4658526" y="3537672"/>
            <a:ext cx="388319" cy="359229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</a:t>
            </a:r>
            <a:endParaRPr lang="LID4096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1B445A-F971-C222-D1B8-1E07A4A2E6C4}"/>
              </a:ext>
            </a:extLst>
          </p:cNvPr>
          <p:cNvSpPr txBox="1"/>
          <p:nvPr/>
        </p:nvSpPr>
        <p:spPr>
          <a:xfrm>
            <a:off x="1889237" y="3620478"/>
            <a:ext cx="2728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Log in with correct email and password.</a:t>
            </a:r>
            <a:endParaRPr lang="LID4096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BB1C0-3000-01C6-94FE-27AB99AB6F7A}"/>
              </a:ext>
            </a:extLst>
          </p:cNvPr>
          <p:cNvSpPr txBox="1"/>
          <p:nvPr/>
        </p:nvSpPr>
        <p:spPr>
          <a:xfrm>
            <a:off x="5227811" y="3586481"/>
            <a:ext cx="127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Select a resident.</a:t>
            </a:r>
            <a:endParaRPr lang="LID4096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93F9FD-C231-7FF7-4834-21E1DC02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26" y="1166640"/>
            <a:ext cx="3091231" cy="20592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24970-9F58-E4B6-BC70-F4E7C592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20" y="1217386"/>
            <a:ext cx="3052379" cy="2054133"/>
          </a:xfrm>
          <a:prstGeom prst="rect">
            <a:avLst/>
          </a:prstGeom>
        </p:spPr>
      </p:pic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B7812B0-2C8E-AB1E-77F2-ECAD178C7808}"/>
              </a:ext>
            </a:extLst>
          </p:cNvPr>
          <p:cNvSpPr/>
          <p:nvPr/>
        </p:nvSpPr>
        <p:spPr>
          <a:xfrm>
            <a:off x="1671522" y="931128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1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075AF-0FA8-0C5F-D822-15DEF4818680}"/>
              </a:ext>
            </a:extLst>
          </p:cNvPr>
          <p:cNvSpPr txBox="1"/>
          <p:nvPr/>
        </p:nvSpPr>
        <p:spPr>
          <a:xfrm>
            <a:off x="1889236" y="316765"/>
            <a:ext cx="2728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Log in with correct email and password.</a:t>
            </a:r>
            <a:endParaRPr lang="LID4096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8755F-FFA2-2244-7A7C-5163487BF907}"/>
              </a:ext>
            </a:extLst>
          </p:cNvPr>
          <p:cNvSpPr txBox="1"/>
          <p:nvPr/>
        </p:nvSpPr>
        <p:spPr>
          <a:xfrm>
            <a:off x="5295169" y="113550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Select a resident.</a:t>
            </a:r>
            <a:endParaRPr lang="LID4096" sz="1050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EF2C088-B709-05C0-9B7C-E00244F04B3C}"/>
              </a:ext>
            </a:extLst>
          </p:cNvPr>
          <p:cNvSpPr/>
          <p:nvPr/>
        </p:nvSpPr>
        <p:spPr>
          <a:xfrm>
            <a:off x="4902764" y="922754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2</a:t>
            </a:r>
            <a:endParaRPr lang="LID4096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9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1EE75-7543-4146-FE10-572C3890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5" y="449708"/>
            <a:ext cx="3091231" cy="2059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F4CC3-BDFB-0E2A-F731-FB1DA91E4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7" y="3189899"/>
            <a:ext cx="3052379" cy="205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0400D-AB8A-DE29-47F4-2AB433A2E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914" y="2047991"/>
            <a:ext cx="3011087" cy="2001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8279A9-676C-938E-3551-1A6A7F9A0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807" y="2047991"/>
            <a:ext cx="3011087" cy="2024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EFFB9-0EA8-1578-9C92-73F1651DE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914" y="4663633"/>
            <a:ext cx="3011087" cy="2010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EF28A3-E3C2-E9A5-8C10-C759D36CF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548" y="4656513"/>
            <a:ext cx="3031660" cy="2019601"/>
          </a:xfrm>
          <a:prstGeom prst="rect">
            <a:avLst/>
          </a:prstGeom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57ED813-BC8B-9621-BE66-A8DD7674A1D3}"/>
              </a:ext>
            </a:extLst>
          </p:cNvPr>
          <p:cNvSpPr/>
          <p:nvPr/>
        </p:nvSpPr>
        <p:spPr>
          <a:xfrm>
            <a:off x="644811" y="214196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1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4D7583-00D5-8BDA-8279-88CBF88D14DA}"/>
              </a:ext>
            </a:extLst>
          </p:cNvPr>
          <p:cNvSpPr txBox="1"/>
          <p:nvPr/>
        </p:nvSpPr>
        <p:spPr>
          <a:xfrm>
            <a:off x="862525" y="184882"/>
            <a:ext cx="2728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Log in with correct email and password.</a:t>
            </a:r>
            <a:endParaRPr lang="LID4096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FBC71D-469D-69C0-1AC1-32370BD2142C}"/>
              </a:ext>
            </a:extLst>
          </p:cNvPr>
          <p:cNvSpPr txBox="1"/>
          <p:nvPr/>
        </p:nvSpPr>
        <p:spPr>
          <a:xfrm>
            <a:off x="862525" y="2895267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Select a resident.</a:t>
            </a:r>
            <a:endParaRPr lang="LID4096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0BF7B-D9C7-691C-C8A9-1E7820634F52}"/>
              </a:ext>
            </a:extLst>
          </p:cNvPr>
          <p:cNvSpPr txBox="1"/>
          <p:nvPr/>
        </p:nvSpPr>
        <p:spPr>
          <a:xfrm>
            <a:off x="5819671" y="1279295"/>
            <a:ext cx="2277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App switch to task screen.</a:t>
            </a:r>
          </a:p>
          <a:p>
            <a:r>
              <a:rPr lang="en-US" sz="1000" dirty="0"/>
              <a:t>Select the first task.</a:t>
            </a:r>
            <a:endParaRPr lang="LID4096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3C38E0-414D-EC7A-E18D-CE38A3C7FF81}"/>
              </a:ext>
            </a:extLst>
          </p:cNvPr>
          <p:cNvSpPr txBox="1"/>
          <p:nvPr/>
        </p:nvSpPr>
        <p:spPr>
          <a:xfrm>
            <a:off x="9180471" y="1076767"/>
            <a:ext cx="169309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Name of task group in blue.</a:t>
            </a:r>
            <a:br>
              <a:rPr lang="en-US" sz="1050" dirty="0"/>
            </a:br>
            <a:r>
              <a:rPr lang="en-US" sz="1050" dirty="0"/>
              <a:t>Required tasks in yellow.</a:t>
            </a:r>
          </a:p>
          <a:p>
            <a:r>
              <a:rPr lang="en-US" sz="1050" dirty="0"/>
              <a:t>Optional tasks in white.</a:t>
            </a:r>
            <a:endParaRPr lang="LID4096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7B5BE1-D459-C190-6024-8C16B9F41373}"/>
              </a:ext>
            </a:extLst>
          </p:cNvPr>
          <p:cNvSpPr txBox="1"/>
          <p:nvPr/>
        </p:nvSpPr>
        <p:spPr>
          <a:xfrm>
            <a:off x="5928529" y="3885126"/>
            <a:ext cx="11063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Exhaust all tasks.</a:t>
            </a:r>
            <a:br>
              <a:rPr lang="en-US" sz="1050" dirty="0"/>
            </a:br>
            <a:r>
              <a:rPr lang="en-US" sz="1050" dirty="0"/>
              <a:t>Log out.</a:t>
            </a:r>
            <a:endParaRPr lang="LID4096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3D4512-F6BD-7D08-065D-E42ACEFDBDFB}"/>
              </a:ext>
            </a:extLst>
          </p:cNvPr>
          <p:cNvSpPr txBox="1"/>
          <p:nvPr/>
        </p:nvSpPr>
        <p:spPr>
          <a:xfrm>
            <a:off x="9292805" y="4072382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Back to login screen.</a:t>
            </a:r>
            <a:endParaRPr lang="LID4096" sz="1050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9A6C80E0-6E0B-0165-D2C4-CD4CD72A6752}"/>
              </a:ext>
            </a:extLst>
          </p:cNvPr>
          <p:cNvSpPr/>
          <p:nvPr/>
        </p:nvSpPr>
        <p:spPr>
          <a:xfrm>
            <a:off x="644811" y="2895267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2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3560D2D-7B29-78F9-9CC1-2954A8CA871A}"/>
              </a:ext>
            </a:extLst>
          </p:cNvPr>
          <p:cNvSpPr/>
          <p:nvPr/>
        </p:nvSpPr>
        <p:spPr>
          <a:xfrm>
            <a:off x="5710815" y="1749429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3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AFA47D65-13DD-5022-3342-01104BD372B7}"/>
              </a:ext>
            </a:extLst>
          </p:cNvPr>
          <p:cNvSpPr/>
          <p:nvPr/>
        </p:nvSpPr>
        <p:spPr>
          <a:xfrm>
            <a:off x="8962756" y="1749429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4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A83B5B56-07DC-D60C-86BA-7291AFD37900}"/>
              </a:ext>
            </a:extLst>
          </p:cNvPr>
          <p:cNvSpPr/>
          <p:nvPr/>
        </p:nvSpPr>
        <p:spPr>
          <a:xfrm>
            <a:off x="5710814" y="4374317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5</a:t>
            </a:r>
            <a:endParaRPr lang="LID4096" sz="1200" b="1" dirty="0">
              <a:solidFill>
                <a:srgbClr val="C00000"/>
              </a:solidFill>
            </a:endParaRP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D847A555-EBB3-6672-4DBE-C5934EF872D7}"/>
              </a:ext>
            </a:extLst>
          </p:cNvPr>
          <p:cNvSpPr/>
          <p:nvPr/>
        </p:nvSpPr>
        <p:spPr>
          <a:xfrm>
            <a:off x="8995705" y="4374317"/>
            <a:ext cx="217715" cy="202981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6</a:t>
            </a:r>
            <a:endParaRPr lang="LID4096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7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roid Smartphone Clipart PNG Image - PurePNG | Free transparent CC0  PNG Image Library">
            <a:extLst>
              <a:ext uri="{FF2B5EF4-FFF2-40B4-BE49-F238E27FC236}">
                <a16:creationId xmlns:a16="http://schemas.microsoft.com/office/drawing/2014/main" id="{04286686-8035-5C57-8A76-A81C5C730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7365" r="26817" b="7133"/>
          <a:stretch/>
        </p:blipFill>
        <p:spPr bwMode="auto">
          <a:xfrm>
            <a:off x="2368550" y="152401"/>
            <a:ext cx="351155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48456-3E87-CE5F-72E8-55BB98F3FA79}"/>
              </a:ext>
            </a:extLst>
          </p:cNvPr>
          <p:cNvSpPr/>
          <p:nvPr/>
        </p:nvSpPr>
        <p:spPr>
          <a:xfrm>
            <a:off x="2679700" y="946150"/>
            <a:ext cx="2916238" cy="48577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8" name="Picture 2" descr="Black Android Smartphone Clipart PNG Image - PurePNG | Free transparent CC0  PNG Image Library">
            <a:extLst>
              <a:ext uri="{FF2B5EF4-FFF2-40B4-BE49-F238E27FC236}">
                <a16:creationId xmlns:a16="http://schemas.microsoft.com/office/drawing/2014/main" id="{4323D2DE-80CC-6157-2D1D-3F2694F1B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7365" r="26817" b="7133"/>
          <a:stretch/>
        </p:blipFill>
        <p:spPr bwMode="auto">
          <a:xfrm>
            <a:off x="6311902" y="152401"/>
            <a:ext cx="351155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E45CA1-851A-DEFA-830A-4B5724D7265D}"/>
              </a:ext>
            </a:extLst>
          </p:cNvPr>
          <p:cNvSpPr/>
          <p:nvPr/>
        </p:nvSpPr>
        <p:spPr>
          <a:xfrm>
            <a:off x="6623052" y="946150"/>
            <a:ext cx="2916238" cy="48577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DC252C-7551-8716-2A1A-26A77B7CE224}"/>
              </a:ext>
            </a:extLst>
          </p:cNvPr>
          <p:cNvSpPr/>
          <p:nvPr/>
        </p:nvSpPr>
        <p:spPr>
          <a:xfrm>
            <a:off x="2674632" y="951864"/>
            <a:ext cx="432279" cy="4852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C83897-A52B-2669-B09A-83D5E787B08E}"/>
              </a:ext>
            </a:extLst>
          </p:cNvPr>
          <p:cNvSpPr/>
          <p:nvPr/>
        </p:nvSpPr>
        <p:spPr>
          <a:xfrm>
            <a:off x="2671854" y="138468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TASKS</a:t>
            </a:r>
            <a:endParaRPr lang="LID4096" sz="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13E47A-CCA5-2976-DC93-59AD2F0ED4BB}"/>
              </a:ext>
            </a:extLst>
          </p:cNvPr>
          <p:cNvSpPr/>
          <p:nvPr/>
        </p:nvSpPr>
        <p:spPr>
          <a:xfrm>
            <a:off x="2675030" y="181934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PROFILE</a:t>
            </a:r>
            <a:endParaRPr lang="LID4096" sz="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A9D226-9971-25B3-AFCB-5215F37F100D}"/>
              </a:ext>
            </a:extLst>
          </p:cNvPr>
          <p:cNvSpPr/>
          <p:nvPr/>
        </p:nvSpPr>
        <p:spPr>
          <a:xfrm>
            <a:off x="2672554" y="947170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HOME</a:t>
            </a:r>
            <a:endParaRPr lang="LID4096" sz="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CFB6E-8CC2-582A-41F5-929356BB8233}"/>
              </a:ext>
            </a:extLst>
          </p:cNvPr>
          <p:cNvSpPr/>
          <p:nvPr/>
        </p:nvSpPr>
        <p:spPr>
          <a:xfrm>
            <a:off x="3105627" y="1819280"/>
            <a:ext cx="782954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SETTINGS</a:t>
            </a:r>
            <a:endParaRPr lang="LID4096" sz="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5BA78-EF38-425F-CE07-8774A5663ED2}"/>
              </a:ext>
            </a:extLst>
          </p:cNvPr>
          <p:cNvSpPr/>
          <p:nvPr/>
        </p:nvSpPr>
        <p:spPr>
          <a:xfrm>
            <a:off x="3105789" y="2264618"/>
            <a:ext cx="782954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LOGOUT</a:t>
            </a:r>
            <a:endParaRPr lang="LID4096" sz="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876491-28C5-A3DF-A847-5376550ED18E}"/>
              </a:ext>
            </a:extLst>
          </p:cNvPr>
          <p:cNvSpPr/>
          <p:nvPr/>
        </p:nvSpPr>
        <p:spPr>
          <a:xfrm>
            <a:off x="6632341" y="951864"/>
            <a:ext cx="432279" cy="4852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5EF100-221F-D658-25A5-462CB2DFA705}"/>
              </a:ext>
            </a:extLst>
          </p:cNvPr>
          <p:cNvSpPr/>
          <p:nvPr/>
        </p:nvSpPr>
        <p:spPr>
          <a:xfrm>
            <a:off x="6629563" y="138468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TASKS</a:t>
            </a:r>
            <a:endParaRPr lang="LID4096" sz="5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955F6C-FAB4-DB1A-BD85-6E9576C58367}"/>
              </a:ext>
            </a:extLst>
          </p:cNvPr>
          <p:cNvSpPr/>
          <p:nvPr/>
        </p:nvSpPr>
        <p:spPr>
          <a:xfrm>
            <a:off x="6632739" y="181934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PROFILE</a:t>
            </a:r>
            <a:endParaRPr lang="LID4096" sz="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A5CB39-7675-09D3-E3BF-40DBBE9BF3AA}"/>
              </a:ext>
            </a:extLst>
          </p:cNvPr>
          <p:cNvSpPr/>
          <p:nvPr/>
        </p:nvSpPr>
        <p:spPr>
          <a:xfrm>
            <a:off x="6630263" y="947170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HOME</a:t>
            </a:r>
            <a:endParaRPr lang="LID4096" sz="5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758F4F-927E-C574-CE33-A29BC0D10C12}"/>
              </a:ext>
            </a:extLst>
          </p:cNvPr>
          <p:cNvSpPr/>
          <p:nvPr/>
        </p:nvSpPr>
        <p:spPr>
          <a:xfrm>
            <a:off x="7068353" y="1389516"/>
            <a:ext cx="782954" cy="4250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Fr. Larsen</a:t>
            </a:r>
            <a:endParaRPr lang="LID4096" sz="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AFA1C9-B727-8ED4-F0B5-C11F24CE1C46}"/>
              </a:ext>
            </a:extLst>
          </p:cNvPr>
          <p:cNvSpPr/>
          <p:nvPr/>
        </p:nvSpPr>
        <p:spPr>
          <a:xfrm>
            <a:off x="7068353" y="1819280"/>
            <a:ext cx="782954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Hr. Hansen </a:t>
            </a:r>
            <a:endParaRPr lang="LID4096" sz="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02ADC-B61D-1F69-AB50-A2C01404AABD}"/>
              </a:ext>
            </a:extLst>
          </p:cNvPr>
          <p:cNvSpPr/>
          <p:nvPr/>
        </p:nvSpPr>
        <p:spPr>
          <a:xfrm>
            <a:off x="7068353" y="2259924"/>
            <a:ext cx="782954" cy="4250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Hr. Jensen</a:t>
            </a:r>
            <a:endParaRPr lang="LID4096" sz="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DB1C51-AB82-CD95-59C2-BD12F9607941}"/>
              </a:ext>
            </a:extLst>
          </p:cNvPr>
          <p:cNvSpPr/>
          <p:nvPr/>
        </p:nvSpPr>
        <p:spPr>
          <a:xfrm>
            <a:off x="7068353" y="2689688"/>
            <a:ext cx="782954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Fr. Karen</a:t>
            </a:r>
            <a:endParaRPr lang="LID4096" sz="500" dirty="0"/>
          </a:p>
        </p:txBody>
      </p:sp>
    </p:spTree>
    <p:extLst>
      <p:ext uri="{BB962C8B-B14F-4D97-AF65-F5344CB8AC3E}">
        <p14:creationId xmlns:p14="http://schemas.microsoft.com/office/powerpoint/2010/main" val="30665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roid Smartphone Clipart PNG Image - PurePNG | Free transparent CC0  PNG Image Library">
            <a:extLst>
              <a:ext uri="{FF2B5EF4-FFF2-40B4-BE49-F238E27FC236}">
                <a16:creationId xmlns:a16="http://schemas.microsoft.com/office/drawing/2014/main" id="{04286686-8035-5C57-8A76-A81C5C730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7365" r="26817" b="7133"/>
          <a:stretch/>
        </p:blipFill>
        <p:spPr bwMode="auto">
          <a:xfrm>
            <a:off x="2368550" y="152401"/>
            <a:ext cx="351155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48456-3E87-CE5F-72E8-55BB98F3FA79}"/>
              </a:ext>
            </a:extLst>
          </p:cNvPr>
          <p:cNvSpPr/>
          <p:nvPr/>
        </p:nvSpPr>
        <p:spPr>
          <a:xfrm>
            <a:off x="2679700" y="946150"/>
            <a:ext cx="2916238" cy="48577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DC252C-7551-8716-2A1A-26A77B7CE224}"/>
              </a:ext>
            </a:extLst>
          </p:cNvPr>
          <p:cNvSpPr/>
          <p:nvPr/>
        </p:nvSpPr>
        <p:spPr>
          <a:xfrm>
            <a:off x="2674632" y="951864"/>
            <a:ext cx="432279" cy="4852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C83897-A52B-2669-B09A-83D5E787B08E}"/>
              </a:ext>
            </a:extLst>
          </p:cNvPr>
          <p:cNvSpPr/>
          <p:nvPr/>
        </p:nvSpPr>
        <p:spPr>
          <a:xfrm>
            <a:off x="2671854" y="138468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TASKS</a:t>
            </a:r>
            <a:endParaRPr lang="LID4096" sz="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13E47A-CCA5-2976-DC93-59AD2F0ED4BB}"/>
              </a:ext>
            </a:extLst>
          </p:cNvPr>
          <p:cNvSpPr/>
          <p:nvPr/>
        </p:nvSpPr>
        <p:spPr>
          <a:xfrm>
            <a:off x="2671854" y="181934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PROFILE</a:t>
            </a:r>
            <a:endParaRPr lang="LID4096" sz="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A9D226-9971-25B3-AFCB-5215F37F100D}"/>
              </a:ext>
            </a:extLst>
          </p:cNvPr>
          <p:cNvSpPr/>
          <p:nvPr/>
        </p:nvSpPr>
        <p:spPr>
          <a:xfrm>
            <a:off x="2672554" y="947170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HOME</a:t>
            </a:r>
            <a:endParaRPr lang="LID4096" sz="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5BA78-EF38-425F-CE07-8774A5663ED2}"/>
              </a:ext>
            </a:extLst>
          </p:cNvPr>
          <p:cNvSpPr/>
          <p:nvPr/>
        </p:nvSpPr>
        <p:spPr>
          <a:xfrm>
            <a:off x="3106514" y="947100"/>
            <a:ext cx="2489424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1E634F-E4AD-933B-AE51-089E02A656EA}"/>
              </a:ext>
            </a:extLst>
          </p:cNvPr>
          <p:cNvSpPr/>
          <p:nvPr/>
        </p:nvSpPr>
        <p:spPr>
          <a:xfrm>
            <a:off x="3108101" y="947030"/>
            <a:ext cx="782954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Hr. Jensen</a:t>
            </a:r>
            <a:endParaRPr lang="LID4096" sz="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E33DBB-E00E-81CB-0321-7BC474282167}"/>
              </a:ext>
            </a:extLst>
          </p:cNvPr>
          <p:cNvSpPr/>
          <p:nvPr/>
        </p:nvSpPr>
        <p:spPr>
          <a:xfrm>
            <a:off x="3889626" y="946150"/>
            <a:ext cx="434660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DOCS.</a:t>
            </a:r>
            <a:endParaRPr lang="LID4096" sz="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4EDFFF-A588-6EB7-8EA9-91F4ACA08A36}"/>
              </a:ext>
            </a:extLst>
          </p:cNvPr>
          <p:cNvSpPr/>
          <p:nvPr/>
        </p:nvSpPr>
        <p:spPr>
          <a:xfrm>
            <a:off x="4322857" y="946220"/>
            <a:ext cx="434660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INFO</a:t>
            </a:r>
            <a:endParaRPr lang="LID4096" sz="500" dirty="0"/>
          </a:p>
        </p:txBody>
      </p:sp>
      <p:pic>
        <p:nvPicPr>
          <p:cNvPr id="47" name="Picture 2" descr="Black Android Smartphone Clipart PNG Image - PurePNG | Free transparent CC0  PNG Image Library">
            <a:extLst>
              <a:ext uri="{FF2B5EF4-FFF2-40B4-BE49-F238E27FC236}">
                <a16:creationId xmlns:a16="http://schemas.microsoft.com/office/drawing/2014/main" id="{E77111DB-EA7D-F6F4-2147-A54A5EA3D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7365" r="26817" b="7133"/>
          <a:stretch/>
        </p:blipFill>
        <p:spPr bwMode="auto">
          <a:xfrm>
            <a:off x="6306914" y="152401"/>
            <a:ext cx="351155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B736918-D053-0DB4-6E9A-F6DDB73D2AF0}"/>
              </a:ext>
            </a:extLst>
          </p:cNvPr>
          <p:cNvSpPr/>
          <p:nvPr/>
        </p:nvSpPr>
        <p:spPr>
          <a:xfrm>
            <a:off x="6618064" y="946150"/>
            <a:ext cx="2916238" cy="485775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F00886-1BE3-0638-CCED-8A83ECBAB958}"/>
              </a:ext>
            </a:extLst>
          </p:cNvPr>
          <p:cNvSpPr/>
          <p:nvPr/>
        </p:nvSpPr>
        <p:spPr>
          <a:xfrm>
            <a:off x="6612996" y="951864"/>
            <a:ext cx="432279" cy="4852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8C3E44-2588-F44E-EA92-31D49BEA93BB}"/>
              </a:ext>
            </a:extLst>
          </p:cNvPr>
          <p:cNvSpPr/>
          <p:nvPr/>
        </p:nvSpPr>
        <p:spPr>
          <a:xfrm>
            <a:off x="6608630" y="138468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TASKS</a:t>
            </a:r>
            <a:endParaRPr lang="LID4096" sz="5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A2485E-9EBA-C3B3-4153-6865187991AB}"/>
              </a:ext>
            </a:extLst>
          </p:cNvPr>
          <p:cNvSpPr/>
          <p:nvPr/>
        </p:nvSpPr>
        <p:spPr>
          <a:xfrm>
            <a:off x="6610218" y="1819347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PROFILE</a:t>
            </a:r>
            <a:endParaRPr lang="LID4096" sz="5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CB98BA-F000-1F32-A2C9-E6B9D68E7C8D}"/>
              </a:ext>
            </a:extLst>
          </p:cNvPr>
          <p:cNvSpPr/>
          <p:nvPr/>
        </p:nvSpPr>
        <p:spPr>
          <a:xfrm>
            <a:off x="6610918" y="947170"/>
            <a:ext cx="434660" cy="44241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HOME</a:t>
            </a:r>
            <a:endParaRPr lang="LID4096" sz="5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E4DAA2-B1A1-641D-A16C-43B126577F55}"/>
              </a:ext>
            </a:extLst>
          </p:cNvPr>
          <p:cNvSpPr/>
          <p:nvPr/>
        </p:nvSpPr>
        <p:spPr>
          <a:xfrm>
            <a:off x="7044878" y="947100"/>
            <a:ext cx="2489424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5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5D5F2F-A240-8835-F20F-304115E9BDC8}"/>
              </a:ext>
            </a:extLst>
          </p:cNvPr>
          <p:cNvSpPr/>
          <p:nvPr/>
        </p:nvSpPr>
        <p:spPr>
          <a:xfrm>
            <a:off x="7046465" y="947030"/>
            <a:ext cx="782954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Hr. Jensen</a:t>
            </a:r>
            <a:endParaRPr lang="LID4096" sz="5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9BD52FA-EDD6-AF22-FDDE-8BC5D41D7A24}"/>
              </a:ext>
            </a:extLst>
          </p:cNvPr>
          <p:cNvSpPr/>
          <p:nvPr/>
        </p:nvSpPr>
        <p:spPr>
          <a:xfrm>
            <a:off x="7827990" y="946150"/>
            <a:ext cx="434660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DOCS.</a:t>
            </a:r>
            <a:endParaRPr lang="LID4096" sz="5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0400C3-7DD4-AC28-9791-848714DD5089}"/>
              </a:ext>
            </a:extLst>
          </p:cNvPr>
          <p:cNvSpPr/>
          <p:nvPr/>
        </p:nvSpPr>
        <p:spPr>
          <a:xfrm>
            <a:off x="8261221" y="946220"/>
            <a:ext cx="434660" cy="442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INFO</a:t>
            </a:r>
            <a:endParaRPr lang="LID4096" sz="5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481830-2D6A-6DD9-3AEF-5C44F0A92EB7}"/>
              </a:ext>
            </a:extLst>
          </p:cNvPr>
          <p:cNvSpPr/>
          <p:nvPr/>
        </p:nvSpPr>
        <p:spPr>
          <a:xfrm>
            <a:off x="3108339" y="1393259"/>
            <a:ext cx="1215947" cy="866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248173-3BB3-B5DD-8DB7-3CFED3681C8A}"/>
              </a:ext>
            </a:extLst>
          </p:cNvPr>
          <p:cNvSpPr/>
          <p:nvPr/>
        </p:nvSpPr>
        <p:spPr>
          <a:xfrm>
            <a:off x="4316440" y="1393259"/>
            <a:ext cx="1276813" cy="866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64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tablet PNG image transparent image download, size: 1450x977px">
            <a:extLst>
              <a:ext uri="{FF2B5EF4-FFF2-40B4-BE49-F238E27FC236}">
                <a16:creationId xmlns:a16="http://schemas.microsoft.com/office/drawing/2014/main" id="{0CB52990-A486-5A4E-9B6A-7EF8FB69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0"/>
            <a:ext cx="1017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AD47B3-F029-65AE-09B4-1B320CBC6E4A}"/>
              </a:ext>
            </a:extLst>
          </p:cNvPr>
          <p:cNvSpPr/>
          <p:nvPr/>
        </p:nvSpPr>
        <p:spPr>
          <a:xfrm>
            <a:off x="1602581" y="604838"/>
            <a:ext cx="8993982" cy="5629275"/>
          </a:xfrm>
          <a:prstGeom prst="rect">
            <a:avLst/>
          </a:prstGeom>
          <a:solidFill>
            <a:srgbClr val="8D9E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A27DF-822E-BDE1-29FD-9955221E2F91}"/>
              </a:ext>
            </a:extLst>
          </p:cNvPr>
          <p:cNvSpPr/>
          <p:nvPr/>
        </p:nvSpPr>
        <p:spPr>
          <a:xfrm>
            <a:off x="1602581" y="604838"/>
            <a:ext cx="8993982" cy="3893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98DF3-1A0A-7755-6FA7-4097D992C347}"/>
              </a:ext>
            </a:extLst>
          </p:cNvPr>
          <p:cNvSpPr/>
          <p:nvPr/>
        </p:nvSpPr>
        <p:spPr>
          <a:xfrm>
            <a:off x="1602581" y="5844722"/>
            <a:ext cx="8993982" cy="3893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75455-B85B-2A21-5851-A9F06EB48027}"/>
              </a:ext>
            </a:extLst>
          </p:cNvPr>
          <p:cNvSpPr/>
          <p:nvPr/>
        </p:nvSpPr>
        <p:spPr>
          <a:xfrm>
            <a:off x="1704181" y="1111477"/>
            <a:ext cx="4364720" cy="473324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ome Icon Icons - Free SVG &amp; PNG Home Icon Images - Noun Project">
            <a:extLst>
              <a:ext uri="{FF2B5EF4-FFF2-40B4-BE49-F238E27FC236}">
                <a16:creationId xmlns:a16="http://schemas.microsoft.com/office/drawing/2014/main" id="{349F14FF-CC4C-557D-AEE9-C724C41DF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29" y="5903503"/>
            <a:ext cx="216218" cy="2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8BC63-8D1D-7AB1-B76B-E4C8232AB29E}"/>
              </a:ext>
            </a:extLst>
          </p:cNvPr>
          <p:cNvSpPr txBox="1"/>
          <p:nvPr/>
        </p:nvSpPr>
        <p:spPr>
          <a:xfrm>
            <a:off x="2522091" y="605310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overblik</a:t>
            </a:r>
          </a:p>
        </p:txBody>
      </p:sp>
      <p:pic>
        <p:nvPicPr>
          <p:cNvPr id="1030" name="Picture 6" descr="Multiple users silhouette - Free people icons">
            <a:extLst>
              <a:ext uri="{FF2B5EF4-FFF2-40B4-BE49-F238E27FC236}">
                <a16:creationId xmlns:a16="http://schemas.microsoft.com/office/drawing/2014/main" id="{AC502A9C-F23A-CAC7-C7DA-B0304218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06" y="5911584"/>
            <a:ext cx="200055" cy="2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CC541-FDA9-5DD2-E31A-5DB4298CB97A}"/>
              </a:ext>
            </a:extLst>
          </p:cNvPr>
          <p:cNvSpPr txBox="1"/>
          <p:nvPr/>
        </p:nvSpPr>
        <p:spPr>
          <a:xfrm>
            <a:off x="4695309" y="6043582"/>
            <a:ext cx="418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pic>
        <p:nvPicPr>
          <p:cNvPr id="1032" name="Picture 8" descr="Black calendar page - Free interface icons">
            <a:extLst>
              <a:ext uri="{FF2B5EF4-FFF2-40B4-BE49-F238E27FC236}">
                <a16:creationId xmlns:a16="http://schemas.microsoft.com/office/drawing/2014/main" id="{7673C941-850B-587D-A49E-A673D1B5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45" y="5893427"/>
            <a:ext cx="168526" cy="1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18542-665D-D98E-0122-CD627DB52AAD}"/>
              </a:ext>
            </a:extLst>
          </p:cNvPr>
          <p:cNvSpPr txBox="1"/>
          <p:nvPr/>
        </p:nvSpPr>
        <p:spPr>
          <a:xfrm>
            <a:off x="6845588" y="6034058"/>
            <a:ext cx="7344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kalender</a:t>
            </a:r>
          </a:p>
        </p:txBody>
      </p:sp>
      <p:pic>
        <p:nvPicPr>
          <p:cNvPr id="1034" name="Picture 10" descr="Test Paper Icons - Free SVG &amp; PNG Test Paper Images - Noun Project">
            <a:extLst>
              <a:ext uri="{FF2B5EF4-FFF2-40B4-BE49-F238E27FC236}">
                <a16:creationId xmlns:a16="http://schemas.microsoft.com/office/drawing/2014/main" id="{D93F7AD0-DF51-01BE-FF4B-285DF584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915" y="5897569"/>
            <a:ext cx="168526" cy="1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F9DD0A-3D54-4FE4-80F3-89CFCD780AF3}"/>
              </a:ext>
            </a:extLst>
          </p:cNvPr>
          <p:cNvSpPr txBox="1"/>
          <p:nvPr/>
        </p:nvSpPr>
        <p:spPr>
          <a:xfrm>
            <a:off x="9154159" y="6025978"/>
            <a:ext cx="6944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Opslagtavle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BEA56-3486-C623-4104-93017111B0E6}"/>
              </a:ext>
            </a:extLst>
          </p:cNvPr>
          <p:cNvSpPr txBox="1"/>
          <p:nvPr/>
        </p:nvSpPr>
        <p:spPr>
          <a:xfrm>
            <a:off x="1750723" y="1176839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latin typeface="Arial" panose="020B0604020202020204" pitchFamily="34" charset="0"/>
                <a:cs typeface="Arial" panose="020B0604020202020204" pitchFamily="34" charset="0"/>
              </a:rPr>
              <a:t>Aftaler i dag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4BD0D4-DD00-C794-049F-9D54A3359797}"/>
              </a:ext>
            </a:extLst>
          </p:cNvPr>
          <p:cNvSpPr/>
          <p:nvPr/>
        </p:nvSpPr>
        <p:spPr>
          <a:xfrm>
            <a:off x="6177644" y="1111477"/>
            <a:ext cx="4310176" cy="79896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18CCD8-1C5F-7A3D-8889-FB75ACAD7E08}"/>
              </a:ext>
            </a:extLst>
          </p:cNvPr>
          <p:cNvCxnSpPr/>
          <p:nvPr/>
        </p:nvCxnSpPr>
        <p:spPr>
          <a:xfrm>
            <a:off x="1704180" y="1469571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0F4F4B-C663-8695-957A-A081995FD527}"/>
              </a:ext>
            </a:extLst>
          </p:cNvPr>
          <p:cNvSpPr txBox="1"/>
          <p:nvPr/>
        </p:nvSpPr>
        <p:spPr>
          <a:xfrm>
            <a:off x="5761504" y="611082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21F7B-EE17-CCE9-886C-2908E8037196}"/>
              </a:ext>
            </a:extLst>
          </p:cNvPr>
          <p:cNvSpPr txBox="1"/>
          <p:nvPr/>
        </p:nvSpPr>
        <p:spPr>
          <a:xfrm>
            <a:off x="5413653" y="786220"/>
            <a:ext cx="1527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Social- Og Sundhedsassistent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01D09-0AAE-7800-818F-826AB19C2F12}"/>
              </a:ext>
            </a:extLst>
          </p:cNvPr>
          <p:cNvSpPr txBox="1"/>
          <p:nvPr/>
        </p:nvSpPr>
        <p:spPr>
          <a:xfrm>
            <a:off x="1750723" y="1500590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7C411-1630-4DD5-C3A4-7C40AB4DFD21}"/>
              </a:ext>
            </a:extLst>
          </p:cNvPr>
          <p:cNvSpPr txBox="1"/>
          <p:nvPr/>
        </p:nvSpPr>
        <p:spPr>
          <a:xfrm>
            <a:off x="1750723" y="1650194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1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1280F-3DFF-9015-FE1D-927865625E16}"/>
              </a:ext>
            </a:extLst>
          </p:cNvPr>
          <p:cNvSpPr txBox="1"/>
          <p:nvPr/>
        </p:nvSpPr>
        <p:spPr>
          <a:xfrm>
            <a:off x="1750723" y="1799088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1. person – Plejecenterpakke Demens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49DCE0-A028-3729-4ADF-AE1A42795EAA}"/>
              </a:ext>
            </a:extLst>
          </p:cNvPr>
          <p:cNvCxnSpPr/>
          <p:nvPr/>
        </p:nvCxnSpPr>
        <p:spPr>
          <a:xfrm>
            <a:off x="1704179" y="2064881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FA8B2B-3E68-F093-F025-270F003C8AA4}"/>
              </a:ext>
            </a:extLst>
          </p:cNvPr>
          <p:cNvSpPr txBox="1"/>
          <p:nvPr/>
        </p:nvSpPr>
        <p:spPr>
          <a:xfrm>
            <a:off x="1750722" y="2055079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1732C-48BE-02A0-A4B0-880895232199}"/>
              </a:ext>
            </a:extLst>
          </p:cNvPr>
          <p:cNvSpPr txBox="1"/>
          <p:nvPr/>
        </p:nvSpPr>
        <p:spPr>
          <a:xfrm>
            <a:off x="1750722" y="2204683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2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819890-2273-D026-7361-8EDDB1EA9597}"/>
              </a:ext>
            </a:extLst>
          </p:cNvPr>
          <p:cNvSpPr txBox="1"/>
          <p:nvPr/>
        </p:nvSpPr>
        <p:spPr>
          <a:xfrm>
            <a:off x="1750722" y="2353577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2. person – Plejecenterpakke Demens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A353CE-FD8A-777C-7034-AF01B6A0F82E}"/>
              </a:ext>
            </a:extLst>
          </p:cNvPr>
          <p:cNvCxnSpPr/>
          <p:nvPr/>
        </p:nvCxnSpPr>
        <p:spPr>
          <a:xfrm>
            <a:off x="1704178" y="2619370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D594D7-84B9-3F8D-6F9F-D1FB0D8CADDF}"/>
              </a:ext>
            </a:extLst>
          </p:cNvPr>
          <p:cNvSpPr txBox="1"/>
          <p:nvPr/>
        </p:nvSpPr>
        <p:spPr>
          <a:xfrm>
            <a:off x="1614252" y="674207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Luk Cura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7F9F6-9FAF-7B6E-C5F6-982B4BFBDCDA}"/>
              </a:ext>
            </a:extLst>
          </p:cNvPr>
          <p:cNvSpPr txBox="1"/>
          <p:nvPr/>
        </p:nvSpPr>
        <p:spPr>
          <a:xfrm>
            <a:off x="1750722" y="2604885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37C4EE-5CEF-2B4A-8360-0286C3B6C501}"/>
              </a:ext>
            </a:extLst>
          </p:cNvPr>
          <p:cNvSpPr txBox="1"/>
          <p:nvPr/>
        </p:nvSpPr>
        <p:spPr>
          <a:xfrm>
            <a:off x="1750722" y="275448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3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B539F1-5697-E029-AF91-92AE424755A3}"/>
              </a:ext>
            </a:extLst>
          </p:cNvPr>
          <p:cNvSpPr txBox="1"/>
          <p:nvPr/>
        </p:nvSpPr>
        <p:spPr>
          <a:xfrm>
            <a:off x="1750722" y="2903383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2. person – Plejecenterpakke Demens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03324-00A1-DE44-BBA5-9EEC61562ACE}"/>
              </a:ext>
            </a:extLst>
          </p:cNvPr>
          <p:cNvCxnSpPr/>
          <p:nvPr/>
        </p:nvCxnSpPr>
        <p:spPr>
          <a:xfrm>
            <a:off x="1704178" y="3169176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4D9CB6-E0C2-0772-C0C4-DB2B03A58ECD}"/>
              </a:ext>
            </a:extLst>
          </p:cNvPr>
          <p:cNvCxnSpPr/>
          <p:nvPr/>
        </p:nvCxnSpPr>
        <p:spPr>
          <a:xfrm>
            <a:off x="1713413" y="3164987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C268CBA-4B19-2561-C2EF-BD3E74D8297F}"/>
              </a:ext>
            </a:extLst>
          </p:cNvPr>
          <p:cNvSpPr txBox="1"/>
          <p:nvPr/>
        </p:nvSpPr>
        <p:spPr>
          <a:xfrm>
            <a:off x="1759956" y="3155185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61590B-F236-CB16-D9A6-D08CE189E3C4}"/>
              </a:ext>
            </a:extLst>
          </p:cNvPr>
          <p:cNvSpPr txBox="1"/>
          <p:nvPr/>
        </p:nvSpPr>
        <p:spPr>
          <a:xfrm>
            <a:off x="1759956" y="330478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4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B2B21-6E89-6450-7339-B3AE97AA0271}"/>
              </a:ext>
            </a:extLst>
          </p:cNvPr>
          <p:cNvSpPr txBox="1"/>
          <p:nvPr/>
        </p:nvSpPr>
        <p:spPr>
          <a:xfrm>
            <a:off x="1759956" y="3453683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2. person – Plejecenterpakke Demens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F1379B-311F-580B-C700-2D14E1EDB565}"/>
              </a:ext>
            </a:extLst>
          </p:cNvPr>
          <p:cNvCxnSpPr/>
          <p:nvPr/>
        </p:nvCxnSpPr>
        <p:spPr>
          <a:xfrm>
            <a:off x="1713412" y="3719476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9F714CF-F165-9E5C-6164-DA71B9DA93D0}"/>
              </a:ext>
            </a:extLst>
          </p:cNvPr>
          <p:cNvSpPr txBox="1"/>
          <p:nvPr/>
        </p:nvSpPr>
        <p:spPr>
          <a:xfrm>
            <a:off x="1759956" y="3707400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C35D0F-1182-A218-7630-2EB61BEBA92A}"/>
              </a:ext>
            </a:extLst>
          </p:cNvPr>
          <p:cNvSpPr txBox="1"/>
          <p:nvPr/>
        </p:nvSpPr>
        <p:spPr>
          <a:xfrm>
            <a:off x="1759956" y="3857004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5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(0000001-0005)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655D09-D5EE-1E64-94D1-CE3DB3F8402D}"/>
              </a:ext>
            </a:extLst>
          </p:cNvPr>
          <p:cNvSpPr txBox="1"/>
          <p:nvPr/>
        </p:nvSpPr>
        <p:spPr>
          <a:xfrm>
            <a:off x="1759956" y="4005898"/>
            <a:ext cx="2315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Døgnrytmeskema – Plejecenterpakke Demens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A9A767-6AE2-439B-9F5E-B9D0A30B71E6}"/>
              </a:ext>
            </a:extLst>
          </p:cNvPr>
          <p:cNvCxnSpPr/>
          <p:nvPr/>
        </p:nvCxnSpPr>
        <p:spPr>
          <a:xfrm>
            <a:off x="1713412" y="4271691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437672F-18CF-D16C-CF8E-9320F7429E86}"/>
              </a:ext>
            </a:extLst>
          </p:cNvPr>
          <p:cNvSpPr txBox="1"/>
          <p:nvPr/>
        </p:nvSpPr>
        <p:spPr>
          <a:xfrm>
            <a:off x="1750722" y="4259128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01D132-6DC0-167B-211B-50010F40B343}"/>
              </a:ext>
            </a:extLst>
          </p:cNvPr>
          <p:cNvSpPr txBox="1"/>
          <p:nvPr/>
        </p:nvSpPr>
        <p:spPr>
          <a:xfrm>
            <a:off x="1750722" y="4408732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5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(0000001-0005)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315E0-B95D-001B-94AF-9F4CE02CD9E2}"/>
              </a:ext>
            </a:extLst>
          </p:cNvPr>
          <p:cNvSpPr txBox="1"/>
          <p:nvPr/>
        </p:nvSpPr>
        <p:spPr>
          <a:xfrm>
            <a:off x="1750722" y="4557626"/>
            <a:ext cx="3142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Morgen: medicin jf. medicinskema - Medicinadministration (FSIII)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65678B-F6FA-05CD-7537-ED6F5929C8F9}"/>
              </a:ext>
            </a:extLst>
          </p:cNvPr>
          <p:cNvCxnSpPr/>
          <p:nvPr/>
        </p:nvCxnSpPr>
        <p:spPr>
          <a:xfrm>
            <a:off x="1704178" y="4823419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E9FDE41-B884-FB95-63C0-65A7D5F90321}"/>
              </a:ext>
            </a:extLst>
          </p:cNvPr>
          <p:cNvSpPr txBox="1"/>
          <p:nvPr/>
        </p:nvSpPr>
        <p:spPr>
          <a:xfrm>
            <a:off x="1750722" y="4819399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C4BB909D-9F5D-0EA2-8EF5-86BD6A129BE6}"/>
              </a:ext>
            </a:extLst>
          </p:cNvPr>
          <p:cNvSpPr txBox="1"/>
          <p:nvPr/>
        </p:nvSpPr>
        <p:spPr>
          <a:xfrm>
            <a:off x="1750722" y="4969003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6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(0000001-0006)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CF34D73-1309-7FE7-F631-FDB01E642F6A}"/>
              </a:ext>
            </a:extLst>
          </p:cNvPr>
          <p:cNvSpPr txBox="1"/>
          <p:nvPr/>
        </p:nvSpPr>
        <p:spPr>
          <a:xfrm>
            <a:off x="1750722" y="5117897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1. person – Plejecenterpakke Demens</a:t>
            </a:r>
          </a:p>
        </p:txBody>
      </p: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EF97BD47-A176-58DF-7317-D63B53976262}"/>
              </a:ext>
            </a:extLst>
          </p:cNvPr>
          <p:cNvCxnSpPr/>
          <p:nvPr/>
        </p:nvCxnSpPr>
        <p:spPr>
          <a:xfrm>
            <a:off x="1704178" y="5383690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8CF68A63-E31F-67BB-F7E5-30976E615E25}"/>
              </a:ext>
            </a:extLst>
          </p:cNvPr>
          <p:cNvSpPr txBox="1"/>
          <p:nvPr/>
        </p:nvSpPr>
        <p:spPr>
          <a:xfrm>
            <a:off x="6199421" y="1179707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latin typeface="Arial" panose="020B0604020202020204" pitchFamily="34" charset="0"/>
                <a:cs typeface="Arial" panose="020B0604020202020204" pitchFamily="34" charset="0"/>
              </a:rPr>
              <a:t>Akutte og ekstra aftaler - fælles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0C32DA4-DCDA-B504-7190-19B7FA6C6658}"/>
              </a:ext>
            </a:extLst>
          </p:cNvPr>
          <p:cNvSpPr txBox="1"/>
          <p:nvPr/>
        </p:nvSpPr>
        <p:spPr>
          <a:xfrm>
            <a:off x="1759956" y="5405375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9F06C18-A7AE-0BB4-1DFF-3EB4B66A74B7}"/>
              </a:ext>
            </a:extLst>
          </p:cNvPr>
          <p:cNvSpPr txBox="1"/>
          <p:nvPr/>
        </p:nvSpPr>
        <p:spPr>
          <a:xfrm>
            <a:off x="1759956" y="555497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7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(0000001-0007)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61DC643-FFE6-E1BB-5D70-52DF055BA664}"/>
              </a:ext>
            </a:extLst>
          </p:cNvPr>
          <p:cNvSpPr txBox="1"/>
          <p:nvPr/>
        </p:nvSpPr>
        <p:spPr>
          <a:xfrm>
            <a:off x="6199421" y="1503872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Der er ingen besøg, som ikke er tildelt en bruger. </a:t>
            </a:r>
          </a:p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Tryk påoverskriften for at se tildelte besøg.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34E035FE-7EC9-9F56-3DCF-D2AAABFA009D}"/>
              </a:ext>
            </a:extLst>
          </p:cNvPr>
          <p:cNvSpPr/>
          <p:nvPr/>
        </p:nvSpPr>
        <p:spPr>
          <a:xfrm>
            <a:off x="6177644" y="2038850"/>
            <a:ext cx="4310176" cy="123394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3D9C2EBD-3614-6BEC-CB29-C7BC69771120}"/>
              </a:ext>
            </a:extLst>
          </p:cNvPr>
          <p:cNvCxnSpPr>
            <a:cxnSpLocks/>
          </p:cNvCxnSpPr>
          <p:nvPr/>
        </p:nvCxnSpPr>
        <p:spPr>
          <a:xfrm>
            <a:off x="6177644" y="2353577"/>
            <a:ext cx="431017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77080F8-C6F8-2FF4-378C-095FBB0205EB}"/>
              </a:ext>
            </a:extLst>
          </p:cNvPr>
          <p:cNvSpPr txBox="1"/>
          <p:nvPr/>
        </p:nvSpPr>
        <p:spPr>
          <a:xfrm>
            <a:off x="6199421" y="2059601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latin typeface="Arial" panose="020B0604020202020204" pitchFamily="34" charset="0"/>
                <a:cs typeface="Arial" panose="020B0604020202020204" pitchFamily="34" charset="0"/>
              </a:rPr>
              <a:t>Fællesopgaver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0B737D04-11FB-0696-BAE3-994DC25DD41A}"/>
              </a:ext>
            </a:extLst>
          </p:cNvPr>
          <p:cNvCxnSpPr>
            <a:cxnSpLocks/>
          </p:cNvCxnSpPr>
          <p:nvPr/>
        </p:nvCxnSpPr>
        <p:spPr>
          <a:xfrm>
            <a:off x="6177644" y="1446660"/>
            <a:ext cx="431017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BF803B04-F9CF-9274-F4B9-D72E0A7E6DA6}"/>
              </a:ext>
            </a:extLst>
          </p:cNvPr>
          <p:cNvCxnSpPr>
            <a:cxnSpLocks/>
          </p:cNvCxnSpPr>
          <p:nvPr/>
        </p:nvCxnSpPr>
        <p:spPr>
          <a:xfrm>
            <a:off x="12421995" y="3534336"/>
            <a:ext cx="7262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7" name="Picture 12" descr="search&quot; Icon - Download for free – Iconduck">
            <a:extLst>
              <a:ext uri="{FF2B5EF4-FFF2-40B4-BE49-F238E27FC236}">
                <a16:creationId xmlns:a16="http://schemas.microsoft.com/office/drawing/2014/main" id="{00A1F140-3A1C-4B91-13C1-735F20E7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701" y="716281"/>
            <a:ext cx="176293" cy="17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18" descr="Plus Icon Png">
            <a:extLst>
              <a:ext uri="{FF2B5EF4-FFF2-40B4-BE49-F238E27FC236}">
                <a16:creationId xmlns:a16="http://schemas.microsoft.com/office/drawing/2014/main" id="{6F00AF9C-BA5D-A759-0B36-70D3D3A5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651" y="709098"/>
            <a:ext cx="168399" cy="16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22" descr="Three dots, menu, dots icon - Download on Iconfinder">
            <a:extLst>
              <a:ext uri="{FF2B5EF4-FFF2-40B4-BE49-F238E27FC236}">
                <a16:creationId xmlns:a16="http://schemas.microsoft.com/office/drawing/2014/main" id="{58657129-81BB-F3FB-B07C-BB549ABC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26472" y="709099"/>
            <a:ext cx="183801" cy="18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24" descr="bookmark icon">
            <a:extLst>
              <a:ext uri="{FF2B5EF4-FFF2-40B4-BE49-F238E27FC236}">
                <a16:creationId xmlns:a16="http://schemas.microsoft.com/office/drawing/2014/main" id="{BFEF2DB8-1F77-8702-7966-2E06F01DF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7929" y="716281"/>
            <a:ext cx="168398" cy="1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6" descr="Heart Thin icon in SVG, PNG formats">
            <a:extLst>
              <a:ext uri="{FF2B5EF4-FFF2-40B4-BE49-F238E27FC236}">
                <a16:creationId xmlns:a16="http://schemas.microsoft.com/office/drawing/2014/main" id="{D5CBE4EB-FA4E-75FF-4DBF-79C9D264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4" y="2426889"/>
            <a:ext cx="147498" cy="1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54BD944A-106C-D521-9C88-411CDA746523}"/>
              </a:ext>
            </a:extLst>
          </p:cNvPr>
          <p:cNvCxnSpPr>
            <a:cxnSpLocks/>
          </p:cNvCxnSpPr>
          <p:nvPr/>
        </p:nvCxnSpPr>
        <p:spPr>
          <a:xfrm>
            <a:off x="6177643" y="2789346"/>
            <a:ext cx="431017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0" name="Picture 26" descr="Heart Thin icon in SVG, PNG formats">
            <a:extLst>
              <a:ext uri="{FF2B5EF4-FFF2-40B4-BE49-F238E27FC236}">
                <a16:creationId xmlns:a16="http://schemas.microsoft.com/office/drawing/2014/main" id="{259604BF-5495-074B-667D-BBA8B679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4" y="2865771"/>
            <a:ext cx="147498" cy="1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TextBox 1070">
            <a:extLst>
              <a:ext uri="{FF2B5EF4-FFF2-40B4-BE49-F238E27FC236}">
                <a16:creationId xmlns:a16="http://schemas.microsoft.com/office/drawing/2014/main" id="{C5831232-8FD7-73F1-DAF8-CEDD798EA1B6}"/>
              </a:ext>
            </a:extLst>
          </p:cNvPr>
          <p:cNvSpPr txBox="1"/>
          <p:nvPr/>
        </p:nvSpPr>
        <p:spPr>
          <a:xfrm>
            <a:off x="6451322" y="2379205"/>
            <a:ext cx="1556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Opfølgning på tidlig opsporing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FA61141B-0A4B-A29F-0103-1F5CFD7D9408}"/>
              </a:ext>
            </a:extLst>
          </p:cNvPr>
          <p:cNvSpPr txBox="1"/>
          <p:nvPr/>
        </p:nvSpPr>
        <p:spPr>
          <a:xfrm>
            <a:off x="6451322" y="2826978"/>
            <a:ext cx="1556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Opfølgning på tidlig opsporing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D0513E7E-6908-ADA3-8A58-C6B98769EC2F}"/>
              </a:ext>
            </a:extLst>
          </p:cNvPr>
          <p:cNvSpPr txBox="1"/>
          <p:nvPr/>
        </p:nvSpPr>
        <p:spPr>
          <a:xfrm>
            <a:off x="6482626" y="254827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3FCB59C7-DDC3-AE7A-C5EE-AE8F39C443B1}"/>
              </a:ext>
            </a:extLst>
          </p:cNvPr>
          <p:cNvSpPr txBox="1"/>
          <p:nvPr/>
        </p:nvSpPr>
        <p:spPr>
          <a:xfrm>
            <a:off x="6482626" y="301969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90544DB6-ECE5-1CFB-1231-2CC1B0064A8F}"/>
              </a:ext>
            </a:extLst>
          </p:cNvPr>
          <p:cNvSpPr/>
          <p:nvPr/>
        </p:nvSpPr>
        <p:spPr>
          <a:xfrm>
            <a:off x="6177642" y="2352199"/>
            <a:ext cx="45719" cy="9205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59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tablet PNG image transparent image download, size: 1450x977px">
            <a:extLst>
              <a:ext uri="{FF2B5EF4-FFF2-40B4-BE49-F238E27FC236}">
                <a16:creationId xmlns:a16="http://schemas.microsoft.com/office/drawing/2014/main" id="{0CB52990-A486-5A4E-9B6A-7EF8FB69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0"/>
            <a:ext cx="1017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AD47B3-F029-65AE-09B4-1B320CBC6E4A}"/>
              </a:ext>
            </a:extLst>
          </p:cNvPr>
          <p:cNvSpPr/>
          <p:nvPr/>
        </p:nvSpPr>
        <p:spPr>
          <a:xfrm>
            <a:off x="1602581" y="604838"/>
            <a:ext cx="8993982" cy="5629275"/>
          </a:xfrm>
          <a:prstGeom prst="rect">
            <a:avLst/>
          </a:prstGeom>
          <a:solidFill>
            <a:srgbClr val="8D9E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A27DF-822E-BDE1-29FD-9955221E2F91}"/>
              </a:ext>
            </a:extLst>
          </p:cNvPr>
          <p:cNvSpPr/>
          <p:nvPr/>
        </p:nvSpPr>
        <p:spPr>
          <a:xfrm>
            <a:off x="1602581" y="604838"/>
            <a:ext cx="8993982" cy="3893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98DF3-1A0A-7755-6FA7-4097D992C347}"/>
              </a:ext>
            </a:extLst>
          </p:cNvPr>
          <p:cNvSpPr/>
          <p:nvPr/>
        </p:nvSpPr>
        <p:spPr>
          <a:xfrm>
            <a:off x="1602581" y="5844722"/>
            <a:ext cx="8993982" cy="3893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75455-B85B-2A21-5851-A9F06EB48027}"/>
              </a:ext>
            </a:extLst>
          </p:cNvPr>
          <p:cNvSpPr/>
          <p:nvPr/>
        </p:nvSpPr>
        <p:spPr>
          <a:xfrm>
            <a:off x="1704181" y="1111477"/>
            <a:ext cx="4364720" cy="473324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ome Icon Icons - Free SVG &amp; PNG Home Icon Images - Noun Project">
            <a:extLst>
              <a:ext uri="{FF2B5EF4-FFF2-40B4-BE49-F238E27FC236}">
                <a16:creationId xmlns:a16="http://schemas.microsoft.com/office/drawing/2014/main" id="{349F14FF-CC4C-557D-AEE9-C724C41DF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29" y="5903503"/>
            <a:ext cx="216218" cy="2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8BC63-8D1D-7AB1-B76B-E4C8232AB29E}"/>
              </a:ext>
            </a:extLst>
          </p:cNvPr>
          <p:cNvSpPr txBox="1"/>
          <p:nvPr/>
        </p:nvSpPr>
        <p:spPr>
          <a:xfrm>
            <a:off x="2522091" y="605310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overblik</a:t>
            </a:r>
          </a:p>
        </p:txBody>
      </p:sp>
      <p:pic>
        <p:nvPicPr>
          <p:cNvPr id="1030" name="Picture 6" descr="Multiple users silhouette - Free people icons">
            <a:extLst>
              <a:ext uri="{FF2B5EF4-FFF2-40B4-BE49-F238E27FC236}">
                <a16:creationId xmlns:a16="http://schemas.microsoft.com/office/drawing/2014/main" id="{AC502A9C-F23A-CAC7-C7DA-B0304218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06" y="5911584"/>
            <a:ext cx="200055" cy="2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CC541-FDA9-5DD2-E31A-5DB4298CB97A}"/>
              </a:ext>
            </a:extLst>
          </p:cNvPr>
          <p:cNvSpPr txBox="1"/>
          <p:nvPr/>
        </p:nvSpPr>
        <p:spPr>
          <a:xfrm>
            <a:off x="4695309" y="6043582"/>
            <a:ext cx="418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pic>
        <p:nvPicPr>
          <p:cNvPr id="1032" name="Picture 8" descr="Black calendar page - Free interface icons">
            <a:extLst>
              <a:ext uri="{FF2B5EF4-FFF2-40B4-BE49-F238E27FC236}">
                <a16:creationId xmlns:a16="http://schemas.microsoft.com/office/drawing/2014/main" id="{7673C941-850B-587D-A49E-A673D1B5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45" y="5893427"/>
            <a:ext cx="168526" cy="1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18542-665D-D98E-0122-CD627DB52AAD}"/>
              </a:ext>
            </a:extLst>
          </p:cNvPr>
          <p:cNvSpPr txBox="1"/>
          <p:nvPr/>
        </p:nvSpPr>
        <p:spPr>
          <a:xfrm>
            <a:off x="6845588" y="6034058"/>
            <a:ext cx="7344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kalender</a:t>
            </a:r>
          </a:p>
        </p:txBody>
      </p:sp>
      <p:pic>
        <p:nvPicPr>
          <p:cNvPr id="1034" name="Picture 10" descr="Test Paper Icons - Free SVG &amp; PNG Test Paper Images - Noun Project">
            <a:extLst>
              <a:ext uri="{FF2B5EF4-FFF2-40B4-BE49-F238E27FC236}">
                <a16:creationId xmlns:a16="http://schemas.microsoft.com/office/drawing/2014/main" id="{D93F7AD0-DF51-01BE-FF4B-285DF584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915" y="5897569"/>
            <a:ext cx="168526" cy="1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F9DD0A-3D54-4FE4-80F3-89CFCD780AF3}"/>
              </a:ext>
            </a:extLst>
          </p:cNvPr>
          <p:cNvSpPr txBox="1"/>
          <p:nvPr/>
        </p:nvSpPr>
        <p:spPr>
          <a:xfrm>
            <a:off x="9154159" y="6025978"/>
            <a:ext cx="6944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Opslagtavle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BEA56-3486-C623-4104-93017111B0E6}"/>
              </a:ext>
            </a:extLst>
          </p:cNvPr>
          <p:cNvSpPr txBox="1"/>
          <p:nvPr/>
        </p:nvSpPr>
        <p:spPr>
          <a:xfrm>
            <a:off x="1750723" y="1176839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latin typeface="Arial" panose="020B0604020202020204" pitchFamily="34" charset="0"/>
                <a:cs typeface="Arial" panose="020B0604020202020204" pitchFamily="34" charset="0"/>
              </a:rPr>
              <a:t>Aftaler i dag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4BD0D4-DD00-C794-049F-9D54A3359797}"/>
              </a:ext>
            </a:extLst>
          </p:cNvPr>
          <p:cNvSpPr/>
          <p:nvPr/>
        </p:nvSpPr>
        <p:spPr>
          <a:xfrm>
            <a:off x="6177644" y="1111477"/>
            <a:ext cx="4310176" cy="79896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18CCD8-1C5F-7A3D-8889-FB75ACAD7E08}"/>
              </a:ext>
            </a:extLst>
          </p:cNvPr>
          <p:cNvCxnSpPr/>
          <p:nvPr/>
        </p:nvCxnSpPr>
        <p:spPr>
          <a:xfrm>
            <a:off x="1704180" y="1469571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0F4F4B-C663-8695-957A-A081995FD527}"/>
              </a:ext>
            </a:extLst>
          </p:cNvPr>
          <p:cNvSpPr txBox="1"/>
          <p:nvPr/>
        </p:nvSpPr>
        <p:spPr>
          <a:xfrm>
            <a:off x="5761504" y="611082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21F7B-EE17-CCE9-886C-2908E8037196}"/>
              </a:ext>
            </a:extLst>
          </p:cNvPr>
          <p:cNvSpPr txBox="1"/>
          <p:nvPr/>
        </p:nvSpPr>
        <p:spPr>
          <a:xfrm>
            <a:off x="5413653" y="786220"/>
            <a:ext cx="1527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Social- Og Sundhedsassistent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01D09-0AAE-7800-818F-826AB19C2F12}"/>
              </a:ext>
            </a:extLst>
          </p:cNvPr>
          <p:cNvSpPr txBox="1"/>
          <p:nvPr/>
        </p:nvSpPr>
        <p:spPr>
          <a:xfrm>
            <a:off x="1750723" y="1500590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7C411-1630-4DD5-C3A4-7C40AB4DFD21}"/>
              </a:ext>
            </a:extLst>
          </p:cNvPr>
          <p:cNvSpPr txBox="1"/>
          <p:nvPr/>
        </p:nvSpPr>
        <p:spPr>
          <a:xfrm>
            <a:off x="1750723" y="1650194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1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1280F-3DFF-9015-FE1D-927865625E16}"/>
              </a:ext>
            </a:extLst>
          </p:cNvPr>
          <p:cNvSpPr txBox="1"/>
          <p:nvPr/>
        </p:nvSpPr>
        <p:spPr>
          <a:xfrm>
            <a:off x="1750723" y="1799088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1. person – Plejecenterpakke Demens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49DCE0-A028-3729-4ADF-AE1A42795EAA}"/>
              </a:ext>
            </a:extLst>
          </p:cNvPr>
          <p:cNvCxnSpPr/>
          <p:nvPr/>
        </p:nvCxnSpPr>
        <p:spPr>
          <a:xfrm>
            <a:off x="1704179" y="2064881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FA8B2B-3E68-F093-F025-270F003C8AA4}"/>
              </a:ext>
            </a:extLst>
          </p:cNvPr>
          <p:cNvSpPr txBox="1"/>
          <p:nvPr/>
        </p:nvSpPr>
        <p:spPr>
          <a:xfrm>
            <a:off x="1750722" y="2055079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1732C-48BE-02A0-A4B0-880895232199}"/>
              </a:ext>
            </a:extLst>
          </p:cNvPr>
          <p:cNvSpPr txBox="1"/>
          <p:nvPr/>
        </p:nvSpPr>
        <p:spPr>
          <a:xfrm>
            <a:off x="1750722" y="2204683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2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819890-2273-D026-7361-8EDDB1EA9597}"/>
              </a:ext>
            </a:extLst>
          </p:cNvPr>
          <p:cNvSpPr txBox="1"/>
          <p:nvPr/>
        </p:nvSpPr>
        <p:spPr>
          <a:xfrm>
            <a:off x="1750722" y="2353577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2. person – Plejecenterpakke Demens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A353CE-FD8A-777C-7034-AF01B6A0F82E}"/>
              </a:ext>
            </a:extLst>
          </p:cNvPr>
          <p:cNvCxnSpPr/>
          <p:nvPr/>
        </p:nvCxnSpPr>
        <p:spPr>
          <a:xfrm>
            <a:off x="1704178" y="2619370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D594D7-84B9-3F8D-6F9F-D1FB0D8CADDF}"/>
              </a:ext>
            </a:extLst>
          </p:cNvPr>
          <p:cNvSpPr txBox="1"/>
          <p:nvPr/>
        </p:nvSpPr>
        <p:spPr>
          <a:xfrm>
            <a:off x="1614252" y="674207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Luk Cura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7F9F6-9FAF-7B6E-C5F6-982B4BFBDCDA}"/>
              </a:ext>
            </a:extLst>
          </p:cNvPr>
          <p:cNvSpPr txBox="1"/>
          <p:nvPr/>
        </p:nvSpPr>
        <p:spPr>
          <a:xfrm>
            <a:off x="1750722" y="2604885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37C4EE-5CEF-2B4A-8360-0286C3B6C501}"/>
              </a:ext>
            </a:extLst>
          </p:cNvPr>
          <p:cNvSpPr txBox="1"/>
          <p:nvPr/>
        </p:nvSpPr>
        <p:spPr>
          <a:xfrm>
            <a:off x="1750722" y="275448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3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B539F1-5697-E029-AF91-92AE424755A3}"/>
              </a:ext>
            </a:extLst>
          </p:cNvPr>
          <p:cNvSpPr txBox="1"/>
          <p:nvPr/>
        </p:nvSpPr>
        <p:spPr>
          <a:xfrm>
            <a:off x="1750722" y="2903383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2. person – Plejecenterpakke Demens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03324-00A1-DE44-BBA5-9EEC61562ACE}"/>
              </a:ext>
            </a:extLst>
          </p:cNvPr>
          <p:cNvCxnSpPr/>
          <p:nvPr/>
        </p:nvCxnSpPr>
        <p:spPr>
          <a:xfrm>
            <a:off x="1704178" y="3169176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4D9CB6-E0C2-0772-C0C4-DB2B03A58ECD}"/>
              </a:ext>
            </a:extLst>
          </p:cNvPr>
          <p:cNvCxnSpPr/>
          <p:nvPr/>
        </p:nvCxnSpPr>
        <p:spPr>
          <a:xfrm>
            <a:off x="1713413" y="3164987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C268CBA-4B19-2561-C2EF-BD3E74D8297F}"/>
              </a:ext>
            </a:extLst>
          </p:cNvPr>
          <p:cNvSpPr txBox="1"/>
          <p:nvPr/>
        </p:nvSpPr>
        <p:spPr>
          <a:xfrm>
            <a:off x="1759956" y="3155185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61590B-F236-CB16-D9A6-D08CE189E3C4}"/>
              </a:ext>
            </a:extLst>
          </p:cNvPr>
          <p:cNvSpPr txBox="1"/>
          <p:nvPr/>
        </p:nvSpPr>
        <p:spPr>
          <a:xfrm>
            <a:off x="1759956" y="330478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4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B2B21-6E89-6450-7339-B3AE97AA0271}"/>
              </a:ext>
            </a:extLst>
          </p:cNvPr>
          <p:cNvSpPr txBox="1"/>
          <p:nvPr/>
        </p:nvSpPr>
        <p:spPr>
          <a:xfrm>
            <a:off x="1759956" y="3453683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2. person – Plejecenterpakke Demens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F1379B-311F-580B-C700-2D14E1EDB565}"/>
              </a:ext>
            </a:extLst>
          </p:cNvPr>
          <p:cNvCxnSpPr/>
          <p:nvPr/>
        </p:nvCxnSpPr>
        <p:spPr>
          <a:xfrm>
            <a:off x="1713412" y="3719476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9F714CF-F165-9E5C-6164-DA71B9DA93D0}"/>
              </a:ext>
            </a:extLst>
          </p:cNvPr>
          <p:cNvSpPr txBox="1"/>
          <p:nvPr/>
        </p:nvSpPr>
        <p:spPr>
          <a:xfrm>
            <a:off x="1759956" y="3707400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C35D0F-1182-A218-7630-2EB61BEBA92A}"/>
              </a:ext>
            </a:extLst>
          </p:cNvPr>
          <p:cNvSpPr txBox="1"/>
          <p:nvPr/>
        </p:nvSpPr>
        <p:spPr>
          <a:xfrm>
            <a:off x="1759956" y="3857004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5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(0000001-0005)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655D09-D5EE-1E64-94D1-CE3DB3F8402D}"/>
              </a:ext>
            </a:extLst>
          </p:cNvPr>
          <p:cNvSpPr txBox="1"/>
          <p:nvPr/>
        </p:nvSpPr>
        <p:spPr>
          <a:xfrm>
            <a:off x="1759956" y="4005898"/>
            <a:ext cx="2315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Døgnrytmeskema – Plejecenterpakke Demens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A9A767-6AE2-439B-9F5E-B9D0A30B71E6}"/>
              </a:ext>
            </a:extLst>
          </p:cNvPr>
          <p:cNvCxnSpPr/>
          <p:nvPr/>
        </p:nvCxnSpPr>
        <p:spPr>
          <a:xfrm>
            <a:off x="1713412" y="4271691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437672F-18CF-D16C-CF8E-9320F7429E86}"/>
              </a:ext>
            </a:extLst>
          </p:cNvPr>
          <p:cNvSpPr txBox="1"/>
          <p:nvPr/>
        </p:nvSpPr>
        <p:spPr>
          <a:xfrm>
            <a:off x="1750722" y="4259128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01D132-6DC0-167B-211B-50010F40B343}"/>
              </a:ext>
            </a:extLst>
          </p:cNvPr>
          <p:cNvSpPr txBox="1"/>
          <p:nvPr/>
        </p:nvSpPr>
        <p:spPr>
          <a:xfrm>
            <a:off x="1750722" y="4408732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5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(0000001-0005)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315E0-B95D-001B-94AF-9F4CE02CD9E2}"/>
              </a:ext>
            </a:extLst>
          </p:cNvPr>
          <p:cNvSpPr txBox="1"/>
          <p:nvPr/>
        </p:nvSpPr>
        <p:spPr>
          <a:xfrm>
            <a:off x="1750722" y="4557626"/>
            <a:ext cx="3142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Morgen: medicin jf. medicinskema - Medicinadministration (FSIII)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65678B-F6FA-05CD-7537-ED6F5929C8F9}"/>
              </a:ext>
            </a:extLst>
          </p:cNvPr>
          <p:cNvCxnSpPr/>
          <p:nvPr/>
        </p:nvCxnSpPr>
        <p:spPr>
          <a:xfrm>
            <a:off x="1704178" y="4823419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E9FDE41-B884-FB95-63C0-65A7D5F90321}"/>
              </a:ext>
            </a:extLst>
          </p:cNvPr>
          <p:cNvSpPr txBox="1"/>
          <p:nvPr/>
        </p:nvSpPr>
        <p:spPr>
          <a:xfrm>
            <a:off x="1750722" y="4819399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C4BB909D-9F5D-0EA2-8EF5-86BD6A129BE6}"/>
              </a:ext>
            </a:extLst>
          </p:cNvPr>
          <p:cNvSpPr txBox="1"/>
          <p:nvPr/>
        </p:nvSpPr>
        <p:spPr>
          <a:xfrm>
            <a:off x="1750722" y="4969003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6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(0000001-0006)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CF34D73-1309-7FE7-F631-FDB01E642F6A}"/>
              </a:ext>
            </a:extLst>
          </p:cNvPr>
          <p:cNvSpPr txBox="1"/>
          <p:nvPr/>
        </p:nvSpPr>
        <p:spPr>
          <a:xfrm>
            <a:off x="1750722" y="5117897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1. person – Plejecenterpakke Demens</a:t>
            </a:r>
          </a:p>
        </p:txBody>
      </p: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EF97BD47-A176-58DF-7317-D63B53976262}"/>
              </a:ext>
            </a:extLst>
          </p:cNvPr>
          <p:cNvCxnSpPr/>
          <p:nvPr/>
        </p:nvCxnSpPr>
        <p:spPr>
          <a:xfrm>
            <a:off x="1704178" y="5383690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8CF68A63-E31F-67BB-F7E5-30976E615E25}"/>
              </a:ext>
            </a:extLst>
          </p:cNvPr>
          <p:cNvSpPr txBox="1"/>
          <p:nvPr/>
        </p:nvSpPr>
        <p:spPr>
          <a:xfrm>
            <a:off x="6199421" y="1179707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latin typeface="Arial" panose="020B0604020202020204" pitchFamily="34" charset="0"/>
                <a:cs typeface="Arial" panose="020B0604020202020204" pitchFamily="34" charset="0"/>
              </a:rPr>
              <a:t>Akutte og ekstra aftaler - fælles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0C32DA4-DCDA-B504-7190-19B7FA6C6658}"/>
              </a:ext>
            </a:extLst>
          </p:cNvPr>
          <p:cNvSpPr txBox="1"/>
          <p:nvPr/>
        </p:nvSpPr>
        <p:spPr>
          <a:xfrm>
            <a:off x="1759956" y="5405375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9F06C18-A7AE-0BB4-1DFF-3EB4B66A74B7}"/>
              </a:ext>
            </a:extLst>
          </p:cNvPr>
          <p:cNvSpPr txBox="1"/>
          <p:nvPr/>
        </p:nvSpPr>
        <p:spPr>
          <a:xfrm>
            <a:off x="1759956" y="555497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7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(0000001-0007)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61DC643-FFE6-E1BB-5D70-52DF055BA664}"/>
              </a:ext>
            </a:extLst>
          </p:cNvPr>
          <p:cNvSpPr txBox="1"/>
          <p:nvPr/>
        </p:nvSpPr>
        <p:spPr>
          <a:xfrm>
            <a:off x="6199421" y="1503872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Der er ingen besøg, som ikke er tildelt en bruger. </a:t>
            </a:r>
          </a:p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Tryk påoverskriften for at se tildelte besøg.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34E035FE-7EC9-9F56-3DCF-D2AAABFA009D}"/>
              </a:ext>
            </a:extLst>
          </p:cNvPr>
          <p:cNvSpPr/>
          <p:nvPr/>
        </p:nvSpPr>
        <p:spPr>
          <a:xfrm>
            <a:off x="6177644" y="2038850"/>
            <a:ext cx="4310176" cy="123394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3D9C2EBD-3614-6BEC-CB29-C7BC69771120}"/>
              </a:ext>
            </a:extLst>
          </p:cNvPr>
          <p:cNvCxnSpPr>
            <a:cxnSpLocks/>
          </p:cNvCxnSpPr>
          <p:nvPr/>
        </p:nvCxnSpPr>
        <p:spPr>
          <a:xfrm>
            <a:off x="6177644" y="2353577"/>
            <a:ext cx="431017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77080F8-C6F8-2FF4-378C-095FBB0205EB}"/>
              </a:ext>
            </a:extLst>
          </p:cNvPr>
          <p:cNvSpPr txBox="1"/>
          <p:nvPr/>
        </p:nvSpPr>
        <p:spPr>
          <a:xfrm>
            <a:off x="6199421" y="2059601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latin typeface="Arial" panose="020B0604020202020204" pitchFamily="34" charset="0"/>
                <a:cs typeface="Arial" panose="020B0604020202020204" pitchFamily="34" charset="0"/>
              </a:rPr>
              <a:t>Fællesopgaver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0B737D04-11FB-0696-BAE3-994DC25DD41A}"/>
              </a:ext>
            </a:extLst>
          </p:cNvPr>
          <p:cNvCxnSpPr>
            <a:cxnSpLocks/>
          </p:cNvCxnSpPr>
          <p:nvPr/>
        </p:nvCxnSpPr>
        <p:spPr>
          <a:xfrm>
            <a:off x="6177644" y="1446660"/>
            <a:ext cx="431017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BF803B04-F9CF-9274-F4B9-D72E0A7E6DA6}"/>
              </a:ext>
            </a:extLst>
          </p:cNvPr>
          <p:cNvCxnSpPr>
            <a:cxnSpLocks/>
          </p:cNvCxnSpPr>
          <p:nvPr/>
        </p:nvCxnSpPr>
        <p:spPr>
          <a:xfrm>
            <a:off x="12421995" y="3534336"/>
            <a:ext cx="7262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7" name="Picture 12" descr="search&quot; Icon - Download for free – Iconduck">
            <a:extLst>
              <a:ext uri="{FF2B5EF4-FFF2-40B4-BE49-F238E27FC236}">
                <a16:creationId xmlns:a16="http://schemas.microsoft.com/office/drawing/2014/main" id="{00A1F140-3A1C-4B91-13C1-735F20E7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701" y="716281"/>
            <a:ext cx="176293" cy="17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18" descr="Plus Icon Png">
            <a:extLst>
              <a:ext uri="{FF2B5EF4-FFF2-40B4-BE49-F238E27FC236}">
                <a16:creationId xmlns:a16="http://schemas.microsoft.com/office/drawing/2014/main" id="{6F00AF9C-BA5D-A759-0B36-70D3D3A5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651" y="709098"/>
            <a:ext cx="168399" cy="16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22" descr="Three dots, menu, dots icon - Download on Iconfinder">
            <a:extLst>
              <a:ext uri="{FF2B5EF4-FFF2-40B4-BE49-F238E27FC236}">
                <a16:creationId xmlns:a16="http://schemas.microsoft.com/office/drawing/2014/main" id="{58657129-81BB-F3FB-B07C-BB549ABC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26472" y="709099"/>
            <a:ext cx="183801" cy="18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24" descr="bookmark icon">
            <a:extLst>
              <a:ext uri="{FF2B5EF4-FFF2-40B4-BE49-F238E27FC236}">
                <a16:creationId xmlns:a16="http://schemas.microsoft.com/office/drawing/2014/main" id="{BFEF2DB8-1F77-8702-7966-2E06F01DF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7929" y="716281"/>
            <a:ext cx="168398" cy="1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6" descr="Heart Thin icon in SVG, PNG formats">
            <a:extLst>
              <a:ext uri="{FF2B5EF4-FFF2-40B4-BE49-F238E27FC236}">
                <a16:creationId xmlns:a16="http://schemas.microsoft.com/office/drawing/2014/main" id="{D5CBE4EB-FA4E-75FF-4DBF-79C9D264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4" y="2426889"/>
            <a:ext cx="147498" cy="1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54BD944A-106C-D521-9C88-411CDA746523}"/>
              </a:ext>
            </a:extLst>
          </p:cNvPr>
          <p:cNvCxnSpPr>
            <a:cxnSpLocks/>
          </p:cNvCxnSpPr>
          <p:nvPr/>
        </p:nvCxnSpPr>
        <p:spPr>
          <a:xfrm>
            <a:off x="6177643" y="2789346"/>
            <a:ext cx="431017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0" name="Picture 26" descr="Heart Thin icon in SVG, PNG formats">
            <a:extLst>
              <a:ext uri="{FF2B5EF4-FFF2-40B4-BE49-F238E27FC236}">
                <a16:creationId xmlns:a16="http://schemas.microsoft.com/office/drawing/2014/main" id="{259604BF-5495-074B-667D-BBA8B679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4" y="2865771"/>
            <a:ext cx="147498" cy="1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TextBox 1070">
            <a:extLst>
              <a:ext uri="{FF2B5EF4-FFF2-40B4-BE49-F238E27FC236}">
                <a16:creationId xmlns:a16="http://schemas.microsoft.com/office/drawing/2014/main" id="{C5831232-8FD7-73F1-DAF8-CEDD798EA1B6}"/>
              </a:ext>
            </a:extLst>
          </p:cNvPr>
          <p:cNvSpPr txBox="1"/>
          <p:nvPr/>
        </p:nvSpPr>
        <p:spPr>
          <a:xfrm>
            <a:off x="6451322" y="2379205"/>
            <a:ext cx="1556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Opfølgning på tidlig opsporing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FA61141B-0A4B-A29F-0103-1F5CFD7D9408}"/>
              </a:ext>
            </a:extLst>
          </p:cNvPr>
          <p:cNvSpPr txBox="1"/>
          <p:nvPr/>
        </p:nvSpPr>
        <p:spPr>
          <a:xfrm>
            <a:off x="6451322" y="2826978"/>
            <a:ext cx="1556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Opfølgning på tidlig opsporing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D0513E7E-6908-ADA3-8A58-C6B98769EC2F}"/>
              </a:ext>
            </a:extLst>
          </p:cNvPr>
          <p:cNvSpPr txBox="1"/>
          <p:nvPr/>
        </p:nvSpPr>
        <p:spPr>
          <a:xfrm>
            <a:off x="6482626" y="254827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3FCB59C7-DDC3-AE7A-C5EE-AE8F39C443B1}"/>
              </a:ext>
            </a:extLst>
          </p:cNvPr>
          <p:cNvSpPr txBox="1"/>
          <p:nvPr/>
        </p:nvSpPr>
        <p:spPr>
          <a:xfrm>
            <a:off x="6482626" y="301969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90544DB6-ECE5-1CFB-1231-2CC1B0064A8F}"/>
              </a:ext>
            </a:extLst>
          </p:cNvPr>
          <p:cNvSpPr/>
          <p:nvPr/>
        </p:nvSpPr>
        <p:spPr>
          <a:xfrm>
            <a:off x="6177642" y="2352199"/>
            <a:ext cx="45719" cy="9205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812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tablet PNG image transparent image download, size: 1450x977px">
            <a:extLst>
              <a:ext uri="{FF2B5EF4-FFF2-40B4-BE49-F238E27FC236}">
                <a16:creationId xmlns:a16="http://schemas.microsoft.com/office/drawing/2014/main" id="{0CB52990-A486-5A4E-9B6A-7EF8FB69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0"/>
            <a:ext cx="1017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AD47B3-F029-65AE-09B4-1B320CBC6E4A}"/>
              </a:ext>
            </a:extLst>
          </p:cNvPr>
          <p:cNvSpPr/>
          <p:nvPr/>
        </p:nvSpPr>
        <p:spPr>
          <a:xfrm>
            <a:off x="1602581" y="604838"/>
            <a:ext cx="8993982" cy="5629275"/>
          </a:xfrm>
          <a:prstGeom prst="rect">
            <a:avLst/>
          </a:prstGeom>
          <a:solidFill>
            <a:srgbClr val="8D9E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A27DF-822E-BDE1-29FD-9955221E2F91}"/>
              </a:ext>
            </a:extLst>
          </p:cNvPr>
          <p:cNvSpPr/>
          <p:nvPr/>
        </p:nvSpPr>
        <p:spPr>
          <a:xfrm>
            <a:off x="1602581" y="604838"/>
            <a:ext cx="8993982" cy="3893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98DF3-1A0A-7755-6FA7-4097D992C347}"/>
              </a:ext>
            </a:extLst>
          </p:cNvPr>
          <p:cNvSpPr/>
          <p:nvPr/>
        </p:nvSpPr>
        <p:spPr>
          <a:xfrm>
            <a:off x="1602581" y="5844722"/>
            <a:ext cx="8993982" cy="3893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75455-B85B-2A21-5851-A9F06EB48027}"/>
              </a:ext>
            </a:extLst>
          </p:cNvPr>
          <p:cNvSpPr/>
          <p:nvPr/>
        </p:nvSpPr>
        <p:spPr>
          <a:xfrm>
            <a:off x="1704181" y="1111477"/>
            <a:ext cx="4364720" cy="473324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ome Icon Icons - Free SVG &amp; PNG Home Icon Images - Noun Project">
            <a:extLst>
              <a:ext uri="{FF2B5EF4-FFF2-40B4-BE49-F238E27FC236}">
                <a16:creationId xmlns:a16="http://schemas.microsoft.com/office/drawing/2014/main" id="{349F14FF-CC4C-557D-AEE9-C724C41DF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29" y="5903503"/>
            <a:ext cx="216218" cy="2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8BC63-8D1D-7AB1-B76B-E4C8232AB29E}"/>
              </a:ext>
            </a:extLst>
          </p:cNvPr>
          <p:cNvSpPr txBox="1"/>
          <p:nvPr/>
        </p:nvSpPr>
        <p:spPr>
          <a:xfrm>
            <a:off x="2522091" y="605310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overblik</a:t>
            </a:r>
          </a:p>
        </p:txBody>
      </p:sp>
      <p:pic>
        <p:nvPicPr>
          <p:cNvPr id="1030" name="Picture 6" descr="Multiple users silhouette - Free people icons">
            <a:extLst>
              <a:ext uri="{FF2B5EF4-FFF2-40B4-BE49-F238E27FC236}">
                <a16:creationId xmlns:a16="http://schemas.microsoft.com/office/drawing/2014/main" id="{AC502A9C-F23A-CAC7-C7DA-B0304218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06" y="5911584"/>
            <a:ext cx="200055" cy="2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CC541-FDA9-5DD2-E31A-5DB4298CB97A}"/>
              </a:ext>
            </a:extLst>
          </p:cNvPr>
          <p:cNvSpPr txBox="1"/>
          <p:nvPr/>
        </p:nvSpPr>
        <p:spPr>
          <a:xfrm>
            <a:off x="4695309" y="6043582"/>
            <a:ext cx="418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pic>
        <p:nvPicPr>
          <p:cNvPr id="1032" name="Picture 8" descr="Black calendar page - Free interface icons">
            <a:extLst>
              <a:ext uri="{FF2B5EF4-FFF2-40B4-BE49-F238E27FC236}">
                <a16:creationId xmlns:a16="http://schemas.microsoft.com/office/drawing/2014/main" id="{7673C941-850B-587D-A49E-A673D1B5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45" y="5893427"/>
            <a:ext cx="168526" cy="1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18542-665D-D98E-0122-CD627DB52AAD}"/>
              </a:ext>
            </a:extLst>
          </p:cNvPr>
          <p:cNvSpPr txBox="1"/>
          <p:nvPr/>
        </p:nvSpPr>
        <p:spPr>
          <a:xfrm>
            <a:off x="6845588" y="6034058"/>
            <a:ext cx="7344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kalender</a:t>
            </a:r>
          </a:p>
        </p:txBody>
      </p:sp>
      <p:pic>
        <p:nvPicPr>
          <p:cNvPr id="1034" name="Picture 10" descr="Test Paper Icons - Free SVG &amp; PNG Test Paper Images - Noun Project">
            <a:extLst>
              <a:ext uri="{FF2B5EF4-FFF2-40B4-BE49-F238E27FC236}">
                <a16:creationId xmlns:a16="http://schemas.microsoft.com/office/drawing/2014/main" id="{D93F7AD0-DF51-01BE-FF4B-285DF584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915" y="5897569"/>
            <a:ext cx="168526" cy="1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F9DD0A-3D54-4FE4-80F3-89CFCD780AF3}"/>
              </a:ext>
            </a:extLst>
          </p:cNvPr>
          <p:cNvSpPr txBox="1"/>
          <p:nvPr/>
        </p:nvSpPr>
        <p:spPr>
          <a:xfrm>
            <a:off x="9154159" y="6025978"/>
            <a:ext cx="6944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Opslagtavle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BEA56-3486-C623-4104-93017111B0E6}"/>
              </a:ext>
            </a:extLst>
          </p:cNvPr>
          <p:cNvSpPr txBox="1"/>
          <p:nvPr/>
        </p:nvSpPr>
        <p:spPr>
          <a:xfrm>
            <a:off x="1750723" y="1176839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latin typeface="Arial" panose="020B0604020202020204" pitchFamily="34" charset="0"/>
                <a:cs typeface="Arial" panose="020B0604020202020204" pitchFamily="34" charset="0"/>
              </a:rPr>
              <a:t>Aftaler i dag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4BD0D4-DD00-C794-049F-9D54A3359797}"/>
              </a:ext>
            </a:extLst>
          </p:cNvPr>
          <p:cNvSpPr/>
          <p:nvPr/>
        </p:nvSpPr>
        <p:spPr>
          <a:xfrm>
            <a:off x="6177644" y="1111477"/>
            <a:ext cx="4310176" cy="79896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18CCD8-1C5F-7A3D-8889-FB75ACAD7E08}"/>
              </a:ext>
            </a:extLst>
          </p:cNvPr>
          <p:cNvCxnSpPr/>
          <p:nvPr/>
        </p:nvCxnSpPr>
        <p:spPr>
          <a:xfrm>
            <a:off x="1704180" y="1469571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0F4F4B-C663-8695-957A-A081995FD527}"/>
              </a:ext>
            </a:extLst>
          </p:cNvPr>
          <p:cNvSpPr txBox="1"/>
          <p:nvPr/>
        </p:nvSpPr>
        <p:spPr>
          <a:xfrm>
            <a:off x="5761504" y="611082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21F7B-EE17-CCE9-886C-2908E8037196}"/>
              </a:ext>
            </a:extLst>
          </p:cNvPr>
          <p:cNvSpPr txBox="1"/>
          <p:nvPr/>
        </p:nvSpPr>
        <p:spPr>
          <a:xfrm>
            <a:off x="5413653" y="786220"/>
            <a:ext cx="15279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Social- Og Sundhedsassistent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01D09-0AAE-7800-818F-826AB19C2F12}"/>
              </a:ext>
            </a:extLst>
          </p:cNvPr>
          <p:cNvSpPr txBox="1"/>
          <p:nvPr/>
        </p:nvSpPr>
        <p:spPr>
          <a:xfrm>
            <a:off x="1750723" y="1500590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7C411-1630-4DD5-C3A4-7C40AB4DFD21}"/>
              </a:ext>
            </a:extLst>
          </p:cNvPr>
          <p:cNvSpPr txBox="1"/>
          <p:nvPr/>
        </p:nvSpPr>
        <p:spPr>
          <a:xfrm>
            <a:off x="1750723" y="1650194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1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1280F-3DFF-9015-FE1D-927865625E16}"/>
              </a:ext>
            </a:extLst>
          </p:cNvPr>
          <p:cNvSpPr txBox="1"/>
          <p:nvPr/>
        </p:nvSpPr>
        <p:spPr>
          <a:xfrm>
            <a:off x="1750723" y="1799088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1. person – Plejecenterpakke Demens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49DCE0-A028-3729-4ADF-AE1A42795EAA}"/>
              </a:ext>
            </a:extLst>
          </p:cNvPr>
          <p:cNvCxnSpPr/>
          <p:nvPr/>
        </p:nvCxnSpPr>
        <p:spPr>
          <a:xfrm>
            <a:off x="1704179" y="2064881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FA8B2B-3E68-F093-F025-270F003C8AA4}"/>
              </a:ext>
            </a:extLst>
          </p:cNvPr>
          <p:cNvSpPr txBox="1"/>
          <p:nvPr/>
        </p:nvSpPr>
        <p:spPr>
          <a:xfrm>
            <a:off x="1750722" y="2055079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1732C-48BE-02A0-A4B0-880895232199}"/>
              </a:ext>
            </a:extLst>
          </p:cNvPr>
          <p:cNvSpPr txBox="1"/>
          <p:nvPr/>
        </p:nvSpPr>
        <p:spPr>
          <a:xfrm>
            <a:off x="1750722" y="2204683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2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819890-2273-D026-7361-8EDDB1EA9597}"/>
              </a:ext>
            </a:extLst>
          </p:cNvPr>
          <p:cNvSpPr txBox="1"/>
          <p:nvPr/>
        </p:nvSpPr>
        <p:spPr>
          <a:xfrm>
            <a:off x="1750722" y="2353577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2. person – Plejecenterpakke Demens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A353CE-FD8A-777C-7034-AF01B6A0F82E}"/>
              </a:ext>
            </a:extLst>
          </p:cNvPr>
          <p:cNvCxnSpPr/>
          <p:nvPr/>
        </p:nvCxnSpPr>
        <p:spPr>
          <a:xfrm>
            <a:off x="1704178" y="2619370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D594D7-84B9-3F8D-6F9F-D1FB0D8CADDF}"/>
              </a:ext>
            </a:extLst>
          </p:cNvPr>
          <p:cNvSpPr txBox="1"/>
          <p:nvPr/>
        </p:nvSpPr>
        <p:spPr>
          <a:xfrm>
            <a:off x="1614252" y="674207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Luk Cura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7F9F6-9FAF-7B6E-C5F6-982B4BFBDCDA}"/>
              </a:ext>
            </a:extLst>
          </p:cNvPr>
          <p:cNvSpPr txBox="1"/>
          <p:nvPr/>
        </p:nvSpPr>
        <p:spPr>
          <a:xfrm>
            <a:off x="1750722" y="2604885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37C4EE-5CEF-2B4A-8360-0286C3B6C501}"/>
              </a:ext>
            </a:extLst>
          </p:cNvPr>
          <p:cNvSpPr txBox="1"/>
          <p:nvPr/>
        </p:nvSpPr>
        <p:spPr>
          <a:xfrm>
            <a:off x="1750722" y="275448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3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B539F1-5697-E029-AF91-92AE424755A3}"/>
              </a:ext>
            </a:extLst>
          </p:cNvPr>
          <p:cNvSpPr txBox="1"/>
          <p:nvPr/>
        </p:nvSpPr>
        <p:spPr>
          <a:xfrm>
            <a:off x="1750722" y="2903383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2. person – Plejecenterpakke Demens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03324-00A1-DE44-BBA5-9EEC61562ACE}"/>
              </a:ext>
            </a:extLst>
          </p:cNvPr>
          <p:cNvCxnSpPr/>
          <p:nvPr/>
        </p:nvCxnSpPr>
        <p:spPr>
          <a:xfrm>
            <a:off x="1704178" y="3169176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4D9CB6-E0C2-0772-C0C4-DB2B03A58ECD}"/>
              </a:ext>
            </a:extLst>
          </p:cNvPr>
          <p:cNvCxnSpPr/>
          <p:nvPr/>
        </p:nvCxnSpPr>
        <p:spPr>
          <a:xfrm>
            <a:off x="1713413" y="3164987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C268CBA-4B19-2561-C2EF-BD3E74D8297F}"/>
              </a:ext>
            </a:extLst>
          </p:cNvPr>
          <p:cNvSpPr txBox="1"/>
          <p:nvPr/>
        </p:nvSpPr>
        <p:spPr>
          <a:xfrm>
            <a:off x="1759956" y="3155185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61590B-F236-CB16-D9A6-D08CE189E3C4}"/>
              </a:ext>
            </a:extLst>
          </p:cNvPr>
          <p:cNvSpPr txBox="1"/>
          <p:nvPr/>
        </p:nvSpPr>
        <p:spPr>
          <a:xfrm>
            <a:off x="1759956" y="330478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4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B2B21-6E89-6450-7339-B3AE97AA0271}"/>
              </a:ext>
            </a:extLst>
          </p:cNvPr>
          <p:cNvSpPr txBox="1"/>
          <p:nvPr/>
        </p:nvSpPr>
        <p:spPr>
          <a:xfrm>
            <a:off x="1759956" y="3453683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2. person – Plejecenterpakke Demens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F1379B-311F-580B-C700-2D14E1EDB565}"/>
              </a:ext>
            </a:extLst>
          </p:cNvPr>
          <p:cNvCxnSpPr/>
          <p:nvPr/>
        </p:nvCxnSpPr>
        <p:spPr>
          <a:xfrm>
            <a:off x="1713412" y="3719476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9F714CF-F165-9E5C-6164-DA71B9DA93D0}"/>
              </a:ext>
            </a:extLst>
          </p:cNvPr>
          <p:cNvSpPr txBox="1"/>
          <p:nvPr/>
        </p:nvSpPr>
        <p:spPr>
          <a:xfrm>
            <a:off x="1759956" y="3707400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C35D0F-1182-A218-7630-2EB61BEBA92A}"/>
              </a:ext>
            </a:extLst>
          </p:cNvPr>
          <p:cNvSpPr txBox="1"/>
          <p:nvPr/>
        </p:nvSpPr>
        <p:spPr>
          <a:xfrm>
            <a:off x="1759956" y="3857004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5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(0000001-0005)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655D09-D5EE-1E64-94D1-CE3DB3F8402D}"/>
              </a:ext>
            </a:extLst>
          </p:cNvPr>
          <p:cNvSpPr txBox="1"/>
          <p:nvPr/>
        </p:nvSpPr>
        <p:spPr>
          <a:xfrm>
            <a:off x="1759956" y="4005898"/>
            <a:ext cx="2315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Døgnrytmeskema – Plejecenterpakke Demens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A9A767-6AE2-439B-9F5E-B9D0A30B71E6}"/>
              </a:ext>
            </a:extLst>
          </p:cNvPr>
          <p:cNvCxnSpPr/>
          <p:nvPr/>
        </p:nvCxnSpPr>
        <p:spPr>
          <a:xfrm>
            <a:off x="1713412" y="4271691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437672F-18CF-D16C-CF8E-9320F7429E86}"/>
              </a:ext>
            </a:extLst>
          </p:cNvPr>
          <p:cNvSpPr txBox="1"/>
          <p:nvPr/>
        </p:nvSpPr>
        <p:spPr>
          <a:xfrm>
            <a:off x="1750722" y="4259128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01D132-6DC0-167B-211B-50010F40B343}"/>
              </a:ext>
            </a:extLst>
          </p:cNvPr>
          <p:cNvSpPr txBox="1"/>
          <p:nvPr/>
        </p:nvSpPr>
        <p:spPr>
          <a:xfrm>
            <a:off x="1750722" y="4408732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5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(0000001-0005)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315E0-B95D-001B-94AF-9F4CE02CD9E2}"/>
              </a:ext>
            </a:extLst>
          </p:cNvPr>
          <p:cNvSpPr txBox="1"/>
          <p:nvPr/>
        </p:nvSpPr>
        <p:spPr>
          <a:xfrm>
            <a:off x="1750722" y="4557626"/>
            <a:ext cx="3142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Morgen: medicin jf. medicinskema - Medicinadministration (FSIII)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65678B-F6FA-05CD-7537-ED6F5929C8F9}"/>
              </a:ext>
            </a:extLst>
          </p:cNvPr>
          <p:cNvCxnSpPr/>
          <p:nvPr/>
        </p:nvCxnSpPr>
        <p:spPr>
          <a:xfrm>
            <a:off x="1704178" y="4823419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E9FDE41-B884-FB95-63C0-65A7D5F90321}"/>
              </a:ext>
            </a:extLst>
          </p:cNvPr>
          <p:cNvSpPr txBox="1"/>
          <p:nvPr/>
        </p:nvSpPr>
        <p:spPr>
          <a:xfrm>
            <a:off x="1750722" y="4819399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C4BB909D-9F5D-0EA2-8EF5-86BD6A129BE6}"/>
              </a:ext>
            </a:extLst>
          </p:cNvPr>
          <p:cNvSpPr txBox="1"/>
          <p:nvPr/>
        </p:nvSpPr>
        <p:spPr>
          <a:xfrm>
            <a:off x="1750722" y="4969003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6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(0000001-0006)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CF34D73-1309-7FE7-F631-FDB01E642F6A}"/>
              </a:ext>
            </a:extLst>
          </p:cNvPr>
          <p:cNvSpPr txBox="1"/>
          <p:nvPr/>
        </p:nvSpPr>
        <p:spPr>
          <a:xfrm>
            <a:off x="1750722" y="5117897"/>
            <a:ext cx="1935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1. person – Plejecenterpakke Demens</a:t>
            </a:r>
          </a:p>
        </p:txBody>
      </p: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EF97BD47-A176-58DF-7317-D63B53976262}"/>
              </a:ext>
            </a:extLst>
          </p:cNvPr>
          <p:cNvCxnSpPr/>
          <p:nvPr/>
        </p:nvCxnSpPr>
        <p:spPr>
          <a:xfrm>
            <a:off x="1704178" y="5383690"/>
            <a:ext cx="43647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8CF68A63-E31F-67BB-F7E5-30976E615E25}"/>
              </a:ext>
            </a:extLst>
          </p:cNvPr>
          <p:cNvSpPr txBox="1"/>
          <p:nvPr/>
        </p:nvSpPr>
        <p:spPr>
          <a:xfrm>
            <a:off x="6199421" y="1179707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latin typeface="Arial" panose="020B0604020202020204" pitchFamily="34" charset="0"/>
                <a:cs typeface="Arial" panose="020B0604020202020204" pitchFamily="34" charset="0"/>
              </a:rPr>
              <a:t>Akutte og ekstra aftaler - fælles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0C32DA4-DCDA-B504-7190-19B7FA6C6658}"/>
              </a:ext>
            </a:extLst>
          </p:cNvPr>
          <p:cNvSpPr txBox="1"/>
          <p:nvPr/>
        </p:nvSpPr>
        <p:spPr>
          <a:xfrm>
            <a:off x="1759956" y="5405375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07:00 – 15:00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9F06C18-A7AE-0BB4-1DFF-3EB4B66A74B7}"/>
              </a:ext>
            </a:extLst>
          </p:cNvPr>
          <p:cNvSpPr txBox="1"/>
          <p:nvPr/>
        </p:nvSpPr>
        <p:spPr>
          <a:xfrm>
            <a:off x="1759956" y="555497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Borger 7 </a:t>
            </a:r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(0000001-0007)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61DC643-FFE6-E1BB-5D70-52DF055BA664}"/>
              </a:ext>
            </a:extLst>
          </p:cNvPr>
          <p:cNvSpPr txBox="1"/>
          <p:nvPr/>
        </p:nvSpPr>
        <p:spPr>
          <a:xfrm>
            <a:off x="6199421" y="1503872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Der er ingen besøg, som ikke er tildelt en bruger. </a:t>
            </a:r>
          </a:p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Tryk påoverskriften for at se tildelte besøg.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34E035FE-7EC9-9F56-3DCF-D2AAABFA009D}"/>
              </a:ext>
            </a:extLst>
          </p:cNvPr>
          <p:cNvSpPr/>
          <p:nvPr/>
        </p:nvSpPr>
        <p:spPr>
          <a:xfrm>
            <a:off x="6177644" y="2038850"/>
            <a:ext cx="4310176" cy="123394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3D9C2EBD-3614-6BEC-CB29-C7BC69771120}"/>
              </a:ext>
            </a:extLst>
          </p:cNvPr>
          <p:cNvCxnSpPr>
            <a:cxnSpLocks/>
          </p:cNvCxnSpPr>
          <p:nvPr/>
        </p:nvCxnSpPr>
        <p:spPr>
          <a:xfrm>
            <a:off x="6177644" y="2353577"/>
            <a:ext cx="431017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77080F8-C6F8-2FF4-378C-095FBB0205EB}"/>
              </a:ext>
            </a:extLst>
          </p:cNvPr>
          <p:cNvSpPr txBox="1"/>
          <p:nvPr/>
        </p:nvSpPr>
        <p:spPr>
          <a:xfrm>
            <a:off x="6199421" y="2059601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latin typeface="Arial" panose="020B0604020202020204" pitchFamily="34" charset="0"/>
                <a:cs typeface="Arial" panose="020B0604020202020204" pitchFamily="34" charset="0"/>
              </a:rPr>
              <a:t>Fællesopgaver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0B737D04-11FB-0696-BAE3-994DC25DD41A}"/>
              </a:ext>
            </a:extLst>
          </p:cNvPr>
          <p:cNvCxnSpPr>
            <a:cxnSpLocks/>
          </p:cNvCxnSpPr>
          <p:nvPr/>
        </p:nvCxnSpPr>
        <p:spPr>
          <a:xfrm>
            <a:off x="6177644" y="1446660"/>
            <a:ext cx="431017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BF803B04-F9CF-9274-F4B9-D72E0A7E6DA6}"/>
              </a:ext>
            </a:extLst>
          </p:cNvPr>
          <p:cNvCxnSpPr>
            <a:cxnSpLocks/>
          </p:cNvCxnSpPr>
          <p:nvPr/>
        </p:nvCxnSpPr>
        <p:spPr>
          <a:xfrm>
            <a:off x="12421995" y="3534336"/>
            <a:ext cx="7262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7" name="Picture 12" descr="search&quot; Icon - Download for free – Iconduck">
            <a:extLst>
              <a:ext uri="{FF2B5EF4-FFF2-40B4-BE49-F238E27FC236}">
                <a16:creationId xmlns:a16="http://schemas.microsoft.com/office/drawing/2014/main" id="{00A1F140-3A1C-4B91-13C1-735F20E7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701" y="716281"/>
            <a:ext cx="176293" cy="17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18" descr="Plus Icon Png">
            <a:extLst>
              <a:ext uri="{FF2B5EF4-FFF2-40B4-BE49-F238E27FC236}">
                <a16:creationId xmlns:a16="http://schemas.microsoft.com/office/drawing/2014/main" id="{6F00AF9C-BA5D-A759-0B36-70D3D3A5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651" y="709098"/>
            <a:ext cx="168399" cy="16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22" descr="Three dots, menu, dots icon - Download on Iconfinder">
            <a:extLst>
              <a:ext uri="{FF2B5EF4-FFF2-40B4-BE49-F238E27FC236}">
                <a16:creationId xmlns:a16="http://schemas.microsoft.com/office/drawing/2014/main" id="{58657129-81BB-F3FB-B07C-BB549ABC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26472" y="709099"/>
            <a:ext cx="183801" cy="18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24" descr="bookmark icon">
            <a:extLst>
              <a:ext uri="{FF2B5EF4-FFF2-40B4-BE49-F238E27FC236}">
                <a16:creationId xmlns:a16="http://schemas.microsoft.com/office/drawing/2014/main" id="{BFEF2DB8-1F77-8702-7966-2E06F01DF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7929" y="716281"/>
            <a:ext cx="168398" cy="1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6" descr="Heart Thin icon in SVG, PNG formats">
            <a:extLst>
              <a:ext uri="{FF2B5EF4-FFF2-40B4-BE49-F238E27FC236}">
                <a16:creationId xmlns:a16="http://schemas.microsoft.com/office/drawing/2014/main" id="{D5CBE4EB-FA4E-75FF-4DBF-79C9D264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4" y="2426889"/>
            <a:ext cx="147498" cy="1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54BD944A-106C-D521-9C88-411CDA746523}"/>
              </a:ext>
            </a:extLst>
          </p:cNvPr>
          <p:cNvCxnSpPr>
            <a:cxnSpLocks/>
          </p:cNvCxnSpPr>
          <p:nvPr/>
        </p:nvCxnSpPr>
        <p:spPr>
          <a:xfrm>
            <a:off x="6177643" y="2789346"/>
            <a:ext cx="431017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0" name="Picture 26" descr="Heart Thin icon in SVG, PNG formats">
            <a:extLst>
              <a:ext uri="{FF2B5EF4-FFF2-40B4-BE49-F238E27FC236}">
                <a16:creationId xmlns:a16="http://schemas.microsoft.com/office/drawing/2014/main" id="{259604BF-5495-074B-667D-BBA8B679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4" y="2865771"/>
            <a:ext cx="147498" cy="1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TextBox 1070">
            <a:extLst>
              <a:ext uri="{FF2B5EF4-FFF2-40B4-BE49-F238E27FC236}">
                <a16:creationId xmlns:a16="http://schemas.microsoft.com/office/drawing/2014/main" id="{C5831232-8FD7-73F1-DAF8-CEDD798EA1B6}"/>
              </a:ext>
            </a:extLst>
          </p:cNvPr>
          <p:cNvSpPr txBox="1"/>
          <p:nvPr/>
        </p:nvSpPr>
        <p:spPr>
          <a:xfrm>
            <a:off x="6451322" y="2379205"/>
            <a:ext cx="1556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Opfølgning på tidlig opsporing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FA61141B-0A4B-A29F-0103-1F5CFD7D9408}"/>
              </a:ext>
            </a:extLst>
          </p:cNvPr>
          <p:cNvSpPr txBox="1"/>
          <p:nvPr/>
        </p:nvSpPr>
        <p:spPr>
          <a:xfrm>
            <a:off x="6451322" y="2826978"/>
            <a:ext cx="1556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latin typeface="Arial" panose="020B0604020202020204" pitchFamily="34" charset="0"/>
                <a:cs typeface="Arial" panose="020B0604020202020204" pitchFamily="34" charset="0"/>
              </a:rPr>
              <a:t>Opfølgning på tidlig opsporing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D0513E7E-6908-ADA3-8A58-C6B98769EC2F}"/>
              </a:ext>
            </a:extLst>
          </p:cNvPr>
          <p:cNvSpPr txBox="1"/>
          <p:nvPr/>
        </p:nvSpPr>
        <p:spPr>
          <a:xfrm>
            <a:off x="6482626" y="254827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3FCB59C7-DDC3-AE7A-C5EE-AE8F39C443B1}"/>
              </a:ext>
            </a:extLst>
          </p:cNvPr>
          <p:cNvSpPr txBox="1"/>
          <p:nvPr/>
        </p:nvSpPr>
        <p:spPr>
          <a:xfrm>
            <a:off x="6482626" y="301969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90544DB6-ECE5-1CFB-1231-2CC1B0064A8F}"/>
              </a:ext>
            </a:extLst>
          </p:cNvPr>
          <p:cNvSpPr/>
          <p:nvPr/>
        </p:nvSpPr>
        <p:spPr>
          <a:xfrm>
            <a:off x="6177642" y="2352199"/>
            <a:ext cx="45719" cy="9205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517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r PNGs for Free Download">
            <a:extLst>
              <a:ext uri="{FF2B5EF4-FFF2-40B4-BE49-F238E27FC236}">
                <a16:creationId xmlns:a16="http://schemas.microsoft.com/office/drawing/2014/main" id="{A1A4969A-6EA8-891E-DCCB-8342ACB4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950" y="4391346"/>
            <a:ext cx="1041178" cy="6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49249B-0018-633B-EB46-BC21A5082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47" y="4194443"/>
            <a:ext cx="779487" cy="779487"/>
          </a:xfrm>
          <a:prstGeom prst="rect">
            <a:avLst/>
          </a:prstGeom>
        </p:spPr>
      </p:pic>
      <p:pic>
        <p:nvPicPr>
          <p:cNvPr id="1030" name="Picture 6" descr="Tilgængelighedserklæring">
            <a:extLst>
              <a:ext uri="{FF2B5EF4-FFF2-40B4-BE49-F238E27FC236}">
                <a16:creationId xmlns:a16="http://schemas.microsoft.com/office/drawing/2014/main" id="{F1536A52-CFD2-BA17-3286-70AAC15F9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77" y="961909"/>
            <a:ext cx="23145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orLive | Koblinger til ExorLive">
            <a:extLst>
              <a:ext uri="{FF2B5EF4-FFF2-40B4-BE49-F238E27FC236}">
                <a16:creationId xmlns:a16="http://schemas.microsoft.com/office/drawing/2014/main" id="{C765A1CC-76A0-3194-4B73-C77DDDC3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53" y="2867456"/>
            <a:ext cx="1839614" cy="7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D483761-CDC9-DF7E-ED64-D2D4C06C8B23}"/>
              </a:ext>
            </a:extLst>
          </p:cNvPr>
          <p:cNvGrpSpPr/>
          <p:nvPr/>
        </p:nvGrpSpPr>
        <p:grpSpPr>
          <a:xfrm>
            <a:off x="8715931" y="4035305"/>
            <a:ext cx="1265090" cy="755358"/>
            <a:chOff x="8899070" y="4027860"/>
            <a:chExt cx="1265090" cy="755358"/>
          </a:xfrm>
        </p:grpSpPr>
        <p:pic>
          <p:nvPicPr>
            <p:cNvPr id="1034" name="Picture 10" descr="MinSundhed i App Store">
              <a:extLst>
                <a:ext uri="{FF2B5EF4-FFF2-40B4-BE49-F238E27FC236}">
                  <a16:creationId xmlns:a16="http://schemas.microsoft.com/office/drawing/2014/main" id="{FF822EC7-5C34-69B8-5A24-A8C8AE47A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2" t="11548" r="30466" b="13449"/>
            <a:stretch/>
          </p:blipFill>
          <p:spPr bwMode="auto">
            <a:xfrm>
              <a:off x="9293490" y="4027860"/>
              <a:ext cx="476250" cy="478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3E733-66AF-983D-045A-3074ECB5845B}"/>
                </a:ext>
              </a:extLst>
            </p:cNvPr>
            <p:cNvSpPr txBox="1"/>
            <p:nvPr/>
          </p:nvSpPr>
          <p:spPr>
            <a:xfrm>
              <a:off x="8899070" y="4506219"/>
              <a:ext cx="1265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MinSundhed App</a:t>
              </a:r>
              <a:endParaRPr lang="LID4096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068729-AA97-08AE-7EA4-52DC72784155}"/>
              </a:ext>
            </a:extLst>
          </p:cNvPr>
          <p:cNvGrpSpPr/>
          <p:nvPr/>
        </p:nvGrpSpPr>
        <p:grpSpPr>
          <a:xfrm>
            <a:off x="7837241" y="3045736"/>
            <a:ext cx="1364028" cy="933380"/>
            <a:chOff x="7893709" y="2973614"/>
            <a:chExt cx="1364028" cy="933380"/>
          </a:xfrm>
        </p:grpSpPr>
        <p:pic>
          <p:nvPicPr>
            <p:cNvPr id="1040" name="Picture 16" descr="Medicinkortet i App Store">
              <a:extLst>
                <a:ext uri="{FF2B5EF4-FFF2-40B4-BE49-F238E27FC236}">
                  <a16:creationId xmlns:a16="http://schemas.microsoft.com/office/drawing/2014/main" id="{971F7377-3332-1CCB-AF35-280E812F1F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4750" y1="17937" x2="52917" y2="21587"/>
                          <a14:foregroundMark x1="52917" y1="21587" x2="67833" y2="51111"/>
                          <a14:foregroundMark x1="67833" y1="51111" x2="54000" y2="86032"/>
                          <a14:foregroundMark x1="54000" y1="86032" x2="31250" y2="66984"/>
                          <a14:foregroundMark x1="31250" y1="66984" x2="33250" y2="14603"/>
                          <a14:foregroundMark x1="53250" y1="55238" x2="47167" y2="46508"/>
                          <a14:foregroundMark x1="46917" y1="56349" x2="54333" y2="62063"/>
                          <a14:foregroundMark x1="44667" y1="66825" x2="45083" y2="32063"/>
                          <a14:foregroundMark x1="45083" y1="32063" x2="62833" y2="52857"/>
                          <a14:foregroundMark x1="62833" y1="52857" x2="53000" y2="71905"/>
                          <a14:foregroundMark x1="53583" y1="76508" x2="59083" y2="69365"/>
                          <a14:foregroundMark x1="60667" y1="54444" x2="62000" y2="59206"/>
                          <a14:foregroundMark x1="59333" y1="58095" x2="58167" y2="54444"/>
                          <a14:foregroundMark x1="48833" y1="63175" x2="43500" y2="67143"/>
                          <a14:foregroundMark x1="43167" y1="64286" x2="39917" y2="53016"/>
                          <a14:foregroundMark x1="37833" y1="38889" x2="38750" y2="42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6" t="19039" r="30461" b="19780"/>
            <a:stretch/>
          </p:blipFill>
          <p:spPr bwMode="auto">
            <a:xfrm>
              <a:off x="8191499" y="2973614"/>
              <a:ext cx="805543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8906C3-7F5D-97FA-990B-924BC5A1B768}"/>
                </a:ext>
              </a:extLst>
            </p:cNvPr>
            <p:cNvSpPr txBox="1"/>
            <p:nvPr/>
          </p:nvSpPr>
          <p:spPr>
            <a:xfrm>
              <a:off x="7893709" y="3629995"/>
              <a:ext cx="13640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MedicinKortet App</a:t>
              </a:r>
              <a:endParaRPr lang="LID4096" sz="1200" dirty="0"/>
            </a:p>
          </p:txBody>
        </p:sp>
      </p:grpSp>
      <p:pic>
        <p:nvPicPr>
          <p:cNvPr id="1042" name="Picture 18" descr="Min Læge – Apps i Google Play">
            <a:extLst>
              <a:ext uri="{FF2B5EF4-FFF2-40B4-BE49-F238E27FC236}">
                <a16:creationId xmlns:a16="http://schemas.microsoft.com/office/drawing/2014/main" id="{2E72C859-F496-6469-4570-A0DD59ACA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47" y="2887978"/>
            <a:ext cx="560614" cy="5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omputer with a black screen&#10;&#10;Description automatically generated">
            <a:extLst>
              <a:ext uri="{FF2B5EF4-FFF2-40B4-BE49-F238E27FC236}">
                <a16:creationId xmlns:a16="http://schemas.microsoft.com/office/drawing/2014/main" id="{46FA3EA1-4350-6644-0E7B-D7B35F938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1" y="438034"/>
            <a:ext cx="1326609" cy="104775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D51E068-7C08-7CC9-B59A-A74A75E7BE7F}"/>
              </a:ext>
            </a:extLst>
          </p:cNvPr>
          <p:cNvGrpSpPr/>
          <p:nvPr/>
        </p:nvGrpSpPr>
        <p:grpSpPr>
          <a:xfrm>
            <a:off x="9237695" y="4877385"/>
            <a:ext cx="1616725" cy="946470"/>
            <a:chOff x="9296112" y="5047707"/>
            <a:chExt cx="1616725" cy="946470"/>
          </a:xfrm>
        </p:grpSpPr>
        <p:pic>
          <p:nvPicPr>
            <p:cNvPr id="1044" name="Picture 20" descr="Patienthåndbogen – Apps i Google Play">
              <a:extLst>
                <a:ext uri="{FF2B5EF4-FFF2-40B4-BE49-F238E27FC236}">
                  <a16:creationId xmlns:a16="http://schemas.microsoft.com/office/drawing/2014/main" id="{9576D031-7A5C-ECF8-53E9-42EA2956E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9740" y="5047707"/>
              <a:ext cx="669471" cy="66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D5F39E-9A0A-F763-F6B8-1F83B029DD6A}"/>
                </a:ext>
              </a:extLst>
            </p:cNvPr>
            <p:cNvSpPr txBox="1"/>
            <p:nvPr/>
          </p:nvSpPr>
          <p:spPr>
            <a:xfrm>
              <a:off x="9296112" y="5717178"/>
              <a:ext cx="1616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Patienthåndbogen App</a:t>
              </a:r>
              <a:endParaRPr lang="LID4096" sz="1200" dirty="0"/>
            </a:p>
          </p:txBody>
        </p:sp>
      </p:grpSp>
      <p:pic>
        <p:nvPicPr>
          <p:cNvPr id="18" name="Picture 17" descr="A black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20E1A58-FC68-3F2D-14D9-C5366B4E3F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84375" y="3812987"/>
            <a:ext cx="933548" cy="125135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0DD8B07-E039-4E7A-DAA2-658AF2729943}"/>
              </a:ext>
            </a:extLst>
          </p:cNvPr>
          <p:cNvSpPr/>
          <p:nvPr/>
        </p:nvSpPr>
        <p:spPr>
          <a:xfrm>
            <a:off x="7326086" y="1643742"/>
            <a:ext cx="2090057" cy="2251785"/>
          </a:xfrm>
          <a:custGeom>
            <a:avLst/>
            <a:gdLst>
              <a:gd name="connsiteX0" fmla="*/ 0 w 2427514"/>
              <a:gd name="connsiteY0" fmla="*/ 0 h 2182586"/>
              <a:gd name="connsiteX1" fmla="*/ 1964871 w 2427514"/>
              <a:gd name="connsiteY1" fmla="*/ 587828 h 2182586"/>
              <a:gd name="connsiteX2" fmla="*/ 2427514 w 2427514"/>
              <a:gd name="connsiteY2" fmla="*/ 2182586 h 21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4" h="2182586">
                <a:moveTo>
                  <a:pt x="0" y="0"/>
                </a:moveTo>
                <a:cubicBezTo>
                  <a:pt x="780142" y="112032"/>
                  <a:pt x="1560285" y="224064"/>
                  <a:pt x="1964871" y="587828"/>
                </a:cubicBezTo>
                <a:cubicBezTo>
                  <a:pt x="2369457" y="951592"/>
                  <a:pt x="2398485" y="1567089"/>
                  <a:pt x="2427514" y="21825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9" name="Picture 2" descr="User PNGs for Free Download">
            <a:extLst>
              <a:ext uri="{FF2B5EF4-FFF2-40B4-BE49-F238E27FC236}">
                <a16:creationId xmlns:a16="http://schemas.microsoft.com/office/drawing/2014/main" id="{A008CD98-0FDA-E769-2271-8176A481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90" y="4274065"/>
            <a:ext cx="1041178" cy="6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DC75F-8BE4-5CC2-F41D-ADDB123FA5F9}"/>
              </a:ext>
            </a:extLst>
          </p:cNvPr>
          <p:cNvSpPr txBox="1"/>
          <p:nvPr/>
        </p:nvSpPr>
        <p:spPr>
          <a:xfrm>
            <a:off x="3811341" y="4964806"/>
            <a:ext cx="1338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Healthcare worker</a:t>
            </a:r>
            <a:endParaRPr lang="LID4096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4D6BC2-9793-49E1-FB95-2CBF928E1BA8}"/>
              </a:ext>
            </a:extLst>
          </p:cNvPr>
          <p:cNvSpPr txBox="1"/>
          <p:nvPr/>
        </p:nvSpPr>
        <p:spPr>
          <a:xfrm>
            <a:off x="7050185" y="5027946"/>
            <a:ext cx="602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Citizen</a:t>
            </a:r>
            <a:endParaRPr lang="LID4096" sz="1200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3D807E7-ED56-26F7-C684-FCBEB8003731}"/>
              </a:ext>
            </a:extLst>
          </p:cNvPr>
          <p:cNvSpPr/>
          <p:nvPr/>
        </p:nvSpPr>
        <p:spPr>
          <a:xfrm>
            <a:off x="7355002" y="1311144"/>
            <a:ext cx="2719347" cy="3367182"/>
          </a:xfrm>
          <a:custGeom>
            <a:avLst/>
            <a:gdLst>
              <a:gd name="connsiteX0" fmla="*/ 0 w 2427514"/>
              <a:gd name="connsiteY0" fmla="*/ 0 h 2182586"/>
              <a:gd name="connsiteX1" fmla="*/ 1964871 w 2427514"/>
              <a:gd name="connsiteY1" fmla="*/ 587828 h 2182586"/>
              <a:gd name="connsiteX2" fmla="*/ 2427514 w 2427514"/>
              <a:gd name="connsiteY2" fmla="*/ 2182586 h 21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4" h="2182586">
                <a:moveTo>
                  <a:pt x="0" y="0"/>
                </a:moveTo>
                <a:cubicBezTo>
                  <a:pt x="780142" y="112032"/>
                  <a:pt x="1560285" y="224064"/>
                  <a:pt x="1964871" y="587828"/>
                </a:cubicBezTo>
                <a:cubicBezTo>
                  <a:pt x="2369457" y="951592"/>
                  <a:pt x="2398485" y="1567089"/>
                  <a:pt x="2427514" y="21825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19F55F-74ED-5862-4980-EA35CC58D9FA}"/>
              </a:ext>
            </a:extLst>
          </p:cNvPr>
          <p:cNvGrpSpPr/>
          <p:nvPr/>
        </p:nvGrpSpPr>
        <p:grpSpPr>
          <a:xfrm>
            <a:off x="2545325" y="1498276"/>
            <a:ext cx="2053409" cy="1271358"/>
            <a:chOff x="3640216" y="1686959"/>
            <a:chExt cx="1378709" cy="1229314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3BDFA0-81D6-E51B-646E-9966B5D3B01E}"/>
                </a:ext>
              </a:extLst>
            </p:cNvPr>
            <p:cNvSpPr/>
            <p:nvPr/>
          </p:nvSpPr>
          <p:spPr>
            <a:xfrm flipH="1">
              <a:off x="3640216" y="1691630"/>
              <a:ext cx="1311731" cy="1224643"/>
            </a:xfrm>
            <a:custGeom>
              <a:avLst/>
              <a:gdLst>
                <a:gd name="connsiteX0" fmla="*/ 0 w 1132114"/>
                <a:gd name="connsiteY0" fmla="*/ 0 h 930729"/>
                <a:gd name="connsiteX1" fmla="*/ 919843 w 1132114"/>
                <a:gd name="connsiteY1" fmla="*/ 261257 h 930729"/>
                <a:gd name="connsiteX2" fmla="*/ 1132114 w 1132114"/>
                <a:gd name="connsiteY2" fmla="*/ 930729 h 9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2114" h="930729">
                  <a:moveTo>
                    <a:pt x="0" y="0"/>
                  </a:moveTo>
                  <a:cubicBezTo>
                    <a:pt x="365578" y="53068"/>
                    <a:pt x="731157" y="106136"/>
                    <a:pt x="919843" y="261257"/>
                  </a:cubicBezTo>
                  <a:cubicBezTo>
                    <a:pt x="1108529" y="416379"/>
                    <a:pt x="1103993" y="825500"/>
                    <a:pt x="1132114" y="930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69549A-B3BF-F4DA-94A9-8FEB8B950C17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4951947" y="1686959"/>
              <a:ext cx="66978" cy="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46" name="Picture 22" descr="KMD Nexus">
            <a:extLst>
              <a:ext uri="{FF2B5EF4-FFF2-40B4-BE49-F238E27FC236}">
                <a16:creationId xmlns:a16="http://schemas.microsoft.com/office/drawing/2014/main" id="{4F66CBDA-51A0-90E6-0AC2-25EF4C408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102" y="2725979"/>
            <a:ext cx="1036632" cy="103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B57C0CF-227A-9ED7-399F-7B488CE64683}"/>
              </a:ext>
            </a:extLst>
          </p:cNvPr>
          <p:cNvSpPr txBox="1"/>
          <p:nvPr/>
        </p:nvSpPr>
        <p:spPr>
          <a:xfrm>
            <a:off x="2626530" y="3577609"/>
            <a:ext cx="1476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Updates information</a:t>
            </a:r>
            <a:endParaRPr lang="LID4096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8A5C4B-2239-1216-8700-8B53AB8BB729}"/>
              </a:ext>
            </a:extLst>
          </p:cNvPr>
          <p:cNvSpPr txBox="1"/>
          <p:nvPr/>
        </p:nvSpPr>
        <p:spPr>
          <a:xfrm>
            <a:off x="5286454" y="2035373"/>
            <a:ext cx="1347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Stores information</a:t>
            </a:r>
            <a:endParaRPr lang="LID4096" sz="12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CB68F3-A6F1-DE4D-2440-3276A5E800E4}"/>
              </a:ext>
            </a:extLst>
          </p:cNvPr>
          <p:cNvGrpSpPr/>
          <p:nvPr/>
        </p:nvGrpSpPr>
        <p:grpSpPr>
          <a:xfrm>
            <a:off x="3873349" y="1802146"/>
            <a:ext cx="797536" cy="1047751"/>
            <a:chOff x="3640216" y="1686959"/>
            <a:chExt cx="1378709" cy="122931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4DF842C-3A88-AC52-EA1A-8BC3A945135D}"/>
                </a:ext>
              </a:extLst>
            </p:cNvPr>
            <p:cNvSpPr/>
            <p:nvPr/>
          </p:nvSpPr>
          <p:spPr>
            <a:xfrm flipH="1">
              <a:off x="3640216" y="1691630"/>
              <a:ext cx="1311731" cy="1224643"/>
            </a:xfrm>
            <a:custGeom>
              <a:avLst/>
              <a:gdLst>
                <a:gd name="connsiteX0" fmla="*/ 0 w 1132114"/>
                <a:gd name="connsiteY0" fmla="*/ 0 h 930729"/>
                <a:gd name="connsiteX1" fmla="*/ 919843 w 1132114"/>
                <a:gd name="connsiteY1" fmla="*/ 261257 h 930729"/>
                <a:gd name="connsiteX2" fmla="*/ 1132114 w 1132114"/>
                <a:gd name="connsiteY2" fmla="*/ 930729 h 9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2114" h="930729">
                  <a:moveTo>
                    <a:pt x="0" y="0"/>
                  </a:moveTo>
                  <a:cubicBezTo>
                    <a:pt x="365578" y="53068"/>
                    <a:pt x="731157" y="106136"/>
                    <a:pt x="919843" y="261257"/>
                  </a:cubicBezTo>
                  <a:cubicBezTo>
                    <a:pt x="1108529" y="416379"/>
                    <a:pt x="1103993" y="825500"/>
                    <a:pt x="1132114" y="930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596202-498F-7732-D362-A8E062B9E410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4951947" y="1686959"/>
              <a:ext cx="66978" cy="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CAEC27-7A3C-B6D0-C0B3-F663C81185DF}"/>
              </a:ext>
            </a:extLst>
          </p:cNvPr>
          <p:cNvGrpSpPr/>
          <p:nvPr/>
        </p:nvGrpSpPr>
        <p:grpSpPr>
          <a:xfrm>
            <a:off x="7338778" y="2246378"/>
            <a:ext cx="267976" cy="561337"/>
            <a:chOff x="7058110" y="2208297"/>
            <a:chExt cx="267976" cy="561337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E081B29-42AE-4421-F001-F53B85CB6D07}"/>
                </a:ext>
              </a:extLst>
            </p:cNvPr>
            <p:cNvSpPr/>
            <p:nvPr/>
          </p:nvSpPr>
          <p:spPr>
            <a:xfrm>
              <a:off x="7058110" y="2208297"/>
              <a:ext cx="267976" cy="498773"/>
            </a:xfrm>
            <a:custGeom>
              <a:avLst/>
              <a:gdLst>
                <a:gd name="connsiteX0" fmla="*/ 0 w 1132114"/>
                <a:gd name="connsiteY0" fmla="*/ 0 h 930729"/>
                <a:gd name="connsiteX1" fmla="*/ 919843 w 1132114"/>
                <a:gd name="connsiteY1" fmla="*/ 261257 h 930729"/>
                <a:gd name="connsiteX2" fmla="*/ 1132114 w 1132114"/>
                <a:gd name="connsiteY2" fmla="*/ 930729 h 9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2114" h="930729">
                  <a:moveTo>
                    <a:pt x="0" y="0"/>
                  </a:moveTo>
                  <a:cubicBezTo>
                    <a:pt x="365578" y="53068"/>
                    <a:pt x="731157" y="106136"/>
                    <a:pt x="919843" y="261257"/>
                  </a:cubicBezTo>
                  <a:cubicBezTo>
                    <a:pt x="1108529" y="416379"/>
                    <a:pt x="1103993" y="825500"/>
                    <a:pt x="1132114" y="930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386861-1A7E-07EC-B3D1-DCA0B7FBCCCD}"/>
                </a:ext>
              </a:extLst>
            </p:cNvPr>
            <p:cNvCxnSpPr/>
            <p:nvPr/>
          </p:nvCxnSpPr>
          <p:spPr>
            <a:xfrm>
              <a:off x="7319539" y="2710119"/>
              <a:ext cx="0" cy="59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A4F797D-DF87-6DAC-A022-48DE166C21EF}"/>
              </a:ext>
            </a:extLst>
          </p:cNvPr>
          <p:cNvGrpSpPr/>
          <p:nvPr/>
        </p:nvGrpSpPr>
        <p:grpSpPr>
          <a:xfrm>
            <a:off x="7321596" y="1966467"/>
            <a:ext cx="1084686" cy="1074040"/>
            <a:chOff x="7288187" y="1932368"/>
            <a:chExt cx="1138579" cy="103797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20432ED-4C9E-0CA5-94C5-618B943461EC}"/>
                </a:ext>
              </a:extLst>
            </p:cNvPr>
            <p:cNvSpPr/>
            <p:nvPr/>
          </p:nvSpPr>
          <p:spPr>
            <a:xfrm>
              <a:off x="7288187" y="1932368"/>
              <a:ext cx="1132114" cy="930729"/>
            </a:xfrm>
            <a:custGeom>
              <a:avLst/>
              <a:gdLst>
                <a:gd name="connsiteX0" fmla="*/ 0 w 1132114"/>
                <a:gd name="connsiteY0" fmla="*/ 0 h 930729"/>
                <a:gd name="connsiteX1" fmla="*/ 919843 w 1132114"/>
                <a:gd name="connsiteY1" fmla="*/ 261257 h 930729"/>
                <a:gd name="connsiteX2" fmla="*/ 1132114 w 1132114"/>
                <a:gd name="connsiteY2" fmla="*/ 930729 h 9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2114" h="930729">
                  <a:moveTo>
                    <a:pt x="0" y="0"/>
                  </a:moveTo>
                  <a:cubicBezTo>
                    <a:pt x="365578" y="53068"/>
                    <a:pt x="731157" y="106136"/>
                    <a:pt x="919843" y="261257"/>
                  </a:cubicBezTo>
                  <a:cubicBezTo>
                    <a:pt x="1108529" y="416379"/>
                    <a:pt x="1103993" y="825500"/>
                    <a:pt x="1132114" y="930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5CCC441-EF48-B83E-6DFE-1353BA2C1E50}"/>
                </a:ext>
              </a:extLst>
            </p:cNvPr>
            <p:cNvCxnSpPr>
              <a:stCxn id="35" idx="2"/>
            </p:cNvCxnSpPr>
            <p:nvPr/>
          </p:nvCxnSpPr>
          <p:spPr>
            <a:xfrm>
              <a:off x="8420301" y="2863097"/>
              <a:ext cx="6465" cy="107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4797D862-2544-6D65-12F1-F89784EDF7C2}"/>
              </a:ext>
            </a:extLst>
          </p:cNvPr>
          <p:cNvCxnSpPr/>
          <p:nvPr/>
        </p:nvCxnSpPr>
        <p:spPr>
          <a:xfrm>
            <a:off x="9416143" y="3895527"/>
            <a:ext cx="0" cy="4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FBE3BC0-4C31-EDAB-A6D2-E2F73B855E6A}"/>
              </a:ext>
            </a:extLst>
          </p:cNvPr>
          <p:cNvCxnSpPr>
            <a:cxnSpLocks/>
          </p:cNvCxnSpPr>
          <p:nvPr/>
        </p:nvCxnSpPr>
        <p:spPr>
          <a:xfrm>
            <a:off x="10074349" y="4678326"/>
            <a:ext cx="0" cy="6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38187AA9-A00C-1690-8DED-E67CBCE35198}"/>
              </a:ext>
            </a:extLst>
          </p:cNvPr>
          <p:cNvSpPr txBox="1"/>
          <p:nvPr/>
        </p:nvSpPr>
        <p:spPr>
          <a:xfrm>
            <a:off x="6778433" y="3902578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Delivers information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88170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44399-B3B9-EBC3-4F8B-E854DFB8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80" y="658285"/>
            <a:ext cx="6275620" cy="1908174"/>
          </a:xfrm>
          <a:prstGeom prst="rect">
            <a:avLst/>
          </a:prstGeom>
        </p:spPr>
      </p:pic>
      <p:pic>
        <p:nvPicPr>
          <p:cNvPr id="2050" name="Picture 2" descr="181,000+ Healthcare Professional Icon Stock Illustrations, Royalty-Free  Vector Graphics &amp; Clip Art - iStock">
            <a:extLst>
              <a:ext uri="{FF2B5EF4-FFF2-40B4-BE49-F238E27FC236}">
                <a16:creationId xmlns:a16="http://schemas.microsoft.com/office/drawing/2014/main" id="{096852B7-8310-1D9C-97E2-B360EB770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4510" y1="54490" x2="71078" y2="50204"/>
                        <a14:backgroundMark x1="23529" y1="58367" x2="29575" y2="50000"/>
                        <a14:backgroundMark x1="34314" y1="50612" x2="35784" y2="51020"/>
                        <a14:backgroundMark x1="35784" y1="52041" x2="35784" y2="52041"/>
                        <a14:backgroundMark x1="75327" y1="61429" x2="75327" y2="61429"/>
                        <a14:backgroundMark x1="81699" y1="60816" x2="75000" y2="48571"/>
                        <a14:backgroundMark x1="77288" y1="64694" x2="68464" y2="46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51" y="3561229"/>
            <a:ext cx="1867056" cy="14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0FF371A-97E4-1162-0A58-01FD1942682C}"/>
              </a:ext>
            </a:extLst>
          </p:cNvPr>
          <p:cNvGrpSpPr/>
          <p:nvPr/>
        </p:nvGrpSpPr>
        <p:grpSpPr>
          <a:xfrm>
            <a:off x="3757669" y="3561229"/>
            <a:ext cx="1043171" cy="1398291"/>
            <a:chOff x="4695975" y="3632947"/>
            <a:chExt cx="1043171" cy="1398291"/>
          </a:xfrm>
        </p:grpSpPr>
        <p:pic>
          <p:nvPicPr>
            <p:cNvPr id="5" name="Picture 4" descr="A black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4F8BAC5-EE9E-84E6-6DCA-1BD7BA058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975" y="3632947"/>
              <a:ext cx="1043171" cy="1398291"/>
            </a:xfrm>
            <a:prstGeom prst="rect">
              <a:avLst/>
            </a:prstGeom>
          </p:spPr>
        </p:pic>
        <p:pic>
          <p:nvPicPr>
            <p:cNvPr id="2052" name="Picture 4" descr="SIMPLE INTRODUCTION 2 PYTHON KIVY | APP DEVELOPMENT | Innovate Yourself">
              <a:extLst>
                <a:ext uri="{FF2B5EF4-FFF2-40B4-BE49-F238E27FC236}">
                  <a16:creationId xmlns:a16="http://schemas.microsoft.com/office/drawing/2014/main" id="{DA3D9A81-26BB-B279-1440-717E2307A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6624" y="4101794"/>
              <a:ext cx="883093" cy="46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207E69-F92D-0CA6-9C6B-7258513C0849}"/>
              </a:ext>
            </a:extLst>
          </p:cNvPr>
          <p:cNvCxnSpPr>
            <a:cxnSpLocks/>
          </p:cNvCxnSpPr>
          <p:nvPr/>
        </p:nvCxnSpPr>
        <p:spPr>
          <a:xfrm>
            <a:off x="3149427" y="4308661"/>
            <a:ext cx="432378" cy="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FC4F4D-2C64-5253-DD7C-096EC3F6C217}"/>
              </a:ext>
            </a:extLst>
          </p:cNvPr>
          <p:cNvCxnSpPr>
            <a:cxnSpLocks/>
          </p:cNvCxnSpPr>
          <p:nvPr/>
        </p:nvCxnSpPr>
        <p:spPr>
          <a:xfrm>
            <a:off x="4972423" y="4093882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79CD48-0C87-BC9A-ACEB-6C0F589E69E2}"/>
              </a:ext>
            </a:extLst>
          </p:cNvPr>
          <p:cNvSpPr txBox="1"/>
          <p:nvPr/>
        </p:nvSpPr>
        <p:spPr>
          <a:xfrm>
            <a:off x="4934812" y="3870961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request</a:t>
            </a:r>
            <a:endParaRPr lang="LID4096" sz="900" dirty="0"/>
          </a:p>
        </p:txBody>
      </p:sp>
      <p:pic>
        <p:nvPicPr>
          <p:cNvPr id="2054" name="Picture 6" descr="Rest API icon PNG and SVG Vector Free Download">
            <a:extLst>
              <a:ext uri="{FF2B5EF4-FFF2-40B4-BE49-F238E27FC236}">
                <a16:creationId xmlns:a16="http://schemas.microsoft.com/office/drawing/2014/main" id="{5709FC2C-C3C9-A744-C721-EF8F3EFF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25" y="4007587"/>
            <a:ext cx="649966" cy="5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0CDB9-0988-7E8F-5EC7-D5EABF8FE852}"/>
              </a:ext>
            </a:extLst>
          </p:cNvPr>
          <p:cNvCxnSpPr>
            <a:cxnSpLocks/>
          </p:cNvCxnSpPr>
          <p:nvPr/>
        </p:nvCxnSpPr>
        <p:spPr>
          <a:xfrm>
            <a:off x="6568300" y="4101793"/>
            <a:ext cx="7513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4281C4-EA5C-5701-9C86-2121E6C485E1}"/>
              </a:ext>
            </a:extLst>
          </p:cNvPr>
          <p:cNvSpPr txBox="1"/>
          <p:nvPr/>
        </p:nvSpPr>
        <p:spPr>
          <a:xfrm>
            <a:off x="6548306" y="3870961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request</a:t>
            </a:r>
            <a:endParaRPr lang="LID4096" sz="900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C81178D-1AE5-3E64-7B10-245595815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63" y="2958390"/>
            <a:ext cx="956561" cy="4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omputer and server with cloud and arrows">
            <a:extLst>
              <a:ext uri="{FF2B5EF4-FFF2-40B4-BE49-F238E27FC236}">
                <a16:creationId xmlns:a16="http://schemas.microsoft.com/office/drawing/2014/main" id="{834E49E1-EC83-9122-C2CB-07AC9BC1A4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2" r="65352" b="8810"/>
          <a:stretch/>
        </p:blipFill>
        <p:spPr>
          <a:xfrm>
            <a:off x="7650534" y="3452572"/>
            <a:ext cx="661418" cy="83897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65C7AA-26F0-9ADF-D612-684D270E5A1B}"/>
              </a:ext>
            </a:extLst>
          </p:cNvPr>
          <p:cNvCxnSpPr>
            <a:cxnSpLocks/>
          </p:cNvCxnSpPr>
          <p:nvPr/>
        </p:nvCxnSpPr>
        <p:spPr>
          <a:xfrm flipH="1">
            <a:off x="6568300" y="4579537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5A606EB-4450-8149-D9A3-ACFCDA5359E4}"/>
              </a:ext>
            </a:extLst>
          </p:cNvPr>
          <p:cNvSpPr txBox="1"/>
          <p:nvPr/>
        </p:nvSpPr>
        <p:spPr>
          <a:xfrm>
            <a:off x="6509202" y="4349257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API response</a:t>
            </a:r>
            <a:endParaRPr lang="LID4096" sz="9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0DFD1A-2EE8-983E-3D0B-32889FAE4ABC}"/>
              </a:ext>
            </a:extLst>
          </p:cNvPr>
          <p:cNvCxnSpPr>
            <a:cxnSpLocks/>
          </p:cNvCxnSpPr>
          <p:nvPr/>
        </p:nvCxnSpPr>
        <p:spPr>
          <a:xfrm flipH="1">
            <a:off x="4939491" y="4566184"/>
            <a:ext cx="70648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7C7703-BB50-4BD4-36C2-892FEFCC0C25}"/>
              </a:ext>
            </a:extLst>
          </p:cNvPr>
          <p:cNvSpPr txBox="1"/>
          <p:nvPr/>
        </p:nvSpPr>
        <p:spPr>
          <a:xfrm>
            <a:off x="4901146" y="4349257"/>
            <a:ext cx="856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response</a:t>
            </a:r>
            <a:endParaRPr lang="LID4096" sz="9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FC67A94-5093-00F2-522B-8A2AF0AD5665}"/>
              </a:ext>
            </a:extLst>
          </p:cNvPr>
          <p:cNvSpPr/>
          <p:nvPr/>
        </p:nvSpPr>
        <p:spPr>
          <a:xfrm>
            <a:off x="5222265" y="3627935"/>
            <a:ext cx="214089" cy="207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1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ABA2EDB-8F0E-602F-4458-941B86CC922B}"/>
              </a:ext>
            </a:extLst>
          </p:cNvPr>
          <p:cNvSpPr/>
          <p:nvPr/>
        </p:nvSpPr>
        <p:spPr>
          <a:xfrm>
            <a:off x="6814498" y="3627935"/>
            <a:ext cx="214089" cy="207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4A4A34C-FAE0-A178-4445-599752D131CA}"/>
              </a:ext>
            </a:extLst>
          </p:cNvPr>
          <p:cNvSpPr/>
          <p:nvPr/>
        </p:nvSpPr>
        <p:spPr>
          <a:xfrm>
            <a:off x="6814498" y="4669366"/>
            <a:ext cx="214089" cy="207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3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28B605-8A9D-0E1A-9440-86DFD32FA228}"/>
              </a:ext>
            </a:extLst>
          </p:cNvPr>
          <p:cNvSpPr/>
          <p:nvPr/>
        </p:nvSpPr>
        <p:spPr>
          <a:xfrm>
            <a:off x="5222265" y="4669366"/>
            <a:ext cx="214089" cy="207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4</a:t>
            </a:r>
            <a:endParaRPr lang="LID4096" b="1" dirty="0">
              <a:solidFill>
                <a:schemeClr val="tx1"/>
              </a:solidFill>
            </a:endParaRPr>
          </a:p>
        </p:txBody>
      </p:sp>
      <p:pic>
        <p:nvPicPr>
          <p:cNvPr id="2058" name="Picture 10" descr="The Hub | DCR Solutions">
            <a:extLst>
              <a:ext uri="{FF2B5EF4-FFF2-40B4-BE49-F238E27FC236}">
                <a16:creationId xmlns:a16="http://schemas.microsoft.com/office/drawing/2014/main" id="{DC042AA7-D252-5E56-D5CF-194AB19E9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503" y="4539493"/>
            <a:ext cx="622449" cy="6224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38A88D6-4E97-7308-4E02-254BCEC6B7B9}"/>
              </a:ext>
            </a:extLst>
          </p:cNvPr>
          <p:cNvSpPr txBox="1"/>
          <p:nvPr/>
        </p:nvSpPr>
        <p:spPr>
          <a:xfrm>
            <a:off x="7514052" y="4183984"/>
            <a:ext cx="9669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MySQL database</a:t>
            </a:r>
            <a:endParaRPr lang="LID4096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7879E-361B-E38C-BFAA-C094B26EEE21}"/>
              </a:ext>
            </a:extLst>
          </p:cNvPr>
          <p:cNvSpPr txBox="1"/>
          <p:nvPr/>
        </p:nvSpPr>
        <p:spPr>
          <a:xfrm>
            <a:off x="7578171" y="5146228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DCR Solutions</a:t>
            </a:r>
            <a:endParaRPr lang="LID4096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163545-E875-8350-DC6C-07583D8F0A53}"/>
              </a:ext>
            </a:extLst>
          </p:cNvPr>
          <p:cNvSpPr txBox="1"/>
          <p:nvPr/>
        </p:nvSpPr>
        <p:spPr>
          <a:xfrm>
            <a:off x="5759638" y="4596720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RESTful API</a:t>
            </a:r>
            <a:endParaRPr lang="LID4096" sz="9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8C62A7-EB27-25A6-1DC4-5A7A26A05D53}"/>
              </a:ext>
            </a:extLst>
          </p:cNvPr>
          <p:cNvSpPr txBox="1"/>
          <p:nvPr/>
        </p:nvSpPr>
        <p:spPr>
          <a:xfrm>
            <a:off x="3950699" y="494296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mHealth </a:t>
            </a:r>
          </a:p>
          <a:p>
            <a:pPr algn="ctr"/>
            <a:r>
              <a:rPr lang="en-US" sz="900" dirty="0"/>
              <a:t>application</a:t>
            </a:r>
            <a:endParaRPr lang="LID4096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64E5D-06DC-E76B-0795-822B8BD73BB0}"/>
              </a:ext>
            </a:extLst>
          </p:cNvPr>
          <p:cNvSpPr txBox="1"/>
          <p:nvPr/>
        </p:nvSpPr>
        <p:spPr>
          <a:xfrm>
            <a:off x="2324179" y="4712136"/>
            <a:ext cx="6751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Caregivers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115575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36637</TotalTime>
  <Words>1058</Words>
  <Application>Microsoft Office PowerPoint</Application>
  <PresentationFormat>Widescreen</PresentationFormat>
  <Paragraphs>383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Fadhillah</dc:creator>
  <cp:lastModifiedBy>Aditya Fadhillah</cp:lastModifiedBy>
  <cp:revision>6</cp:revision>
  <dcterms:created xsi:type="dcterms:W3CDTF">2024-02-23T09:47:22Z</dcterms:created>
  <dcterms:modified xsi:type="dcterms:W3CDTF">2024-06-12T08:30:31Z</dcterms:modified>
</cp:coreProperties>
</file>